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8" r:id="rId1"/>
  </p:sldMasterIdLst>
  <p:notesMasterIdLst>
    <p:notesMasterId r:id="rId3"/>
  </p:notesMasterIdLst>
  <p:sldIdLst>
    <p:sldId id="211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 initials="A" lastIdx="15" clrIdx="0">
    <p:extLst>
      <p:ext uri="{19B8F6BF-5375-455C-9EA6-DF929625EA0E}">
        <p15:presenceInfo xmlns:p15="http://schemas.microsoft.com/office/powerpoint/2012/main" userId="Admin" providerId="None"/>
      </p:ext>
    </p:extLst>
  </p:cmAuthor>
  <p:cmAuthor id="2" name="Leonie Schmid" initials="LS" lastIdx="28" clrIdx="1">
    <p:extLst>
      <p:ext uri="{19B8F6BF-5375-455C-9EA6-DF929625EA0E}">
        <p15:presenceInfo xmlns:p15="http://schemas.microsoft.com/office/powerpoint/2012/main" userId="19ef363ee043bc47" providerId="Windows Live"/>
      </p:ext>
    </p:extLst>
  </p:cmAuthor>
  <p:cmAuthor id="3" name="louise herring" initials="lh" lastIdx="2" clrIdx="2">
    <p:extLst>
      <p:ext uri="{19B8F6BF-5375-455C-9EA6-DF929625EA0E}">
        <p15:presenceInfo xmlns:p15="http://schemas.microsoft.com/office/powerpoint/2012/main" userId="06a4c496cb25d83f" providerId="Windows Live"/>
      </p:ext>
    </p:extLst>
  </p:cmAuthor>
  <p:cmAuthor id="4" name="Clare Clifton" initials="CC" lastIdx="1" clrIdx="3">
    <p:extLst>
      <p:ext uri="{19B8F6BF-5375-455C-9EA6-DF929625EA0E}">
        <p15:presenceInfo xmlns:p15="http://schemas.microsoft.com/office/powerpoint/2012/main" userId="S-1-5-21-158060495-3367530227-2752360863-263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FF33CC"/>
    <a:srgbClr val="CC3300"/>
    <a:srgbClr val="FEA900"/>
    <a:srgbClr val="FF9900"/>
    <a:srgbClr val="996600"/>
    <a:srgbClr val="F7CD31"/>
    <a:srgbClr val="4A26E2"/>
    <a:srgbClr val="269AE2"/>
    <a:srgbClr val="0066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98" autoAdjust="0"/>
    <p:restoredTop sz="90082" autoAdjust="0"/>
  </p:normalViewPr>
  <p:slideViewPr>
    <p:cSldViewPr snapToGrid="0">
      <p:cViewPr varScale="1">
        <p:scale>
          <a:sx n="56" d="100"/>
          <a:sy n="56" d="100"/>
        </p:scale>
        <p:origin x="1012" y="76"/>
      </p:cViewPr>
      <p:guideLst/>
    </p:cSldViewPr>
  </p:slideViewPr>
  <p:notesTextViewPr>
    <p:cViewPr>
      <p:scale>
        <a:sx n="1" d="1"/>
        <a:sy n="1" d="1"/>
      </p:scale>
      <p:origin x="0" y="0"/>
    </p:cViewPr>
  </p:notesTextViewPr>
  <p:sorterViewPr>
    <p:cViewPr>
      <p:scale>
        <a:sx n="100" d="100"/>
        <a:sy n="100" d="100"/>
      </p:scale>
      <p:origin x="0" y="-834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5E78B0-5305-485D-BA4D-10A9698A0F78}" type="datetimeFigureOut">
              <a:rPr lang="en-GB" smtClean="0"/>
              <a:t>11/12/2019</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A6C678-BC85-42CD-B054-42DCA31F0003}" type="slidenum">
              <a:rPr lang="en-GB" smtClean="0"/>
              <a:t>‹#›</a:t>
            </a:fld>
            <a:endParaRPr lang="en-GB" dirty="0"/>
          </a:p>
        </p:txBody>
      </p:sp>
    </p:spTree>
    <p:extLst>
      <p:ext uri="{BB962C8B-B14F-4D97-AF65-F5344CB8AC3E}">
        <p14:creationId xmlns:p14="http://schemas.microsoft.com/office/powerpoint/2010/main" val="2373925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955E7-5BC1-4843-8155-976FEE33CAC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80F4DBA-9C01-4DC2-99C8-22A30B55471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95903B2-466F-48F5-960B-276426F3CF73}"/>
              </a:ext>
            </a:extLst>
          </p:cNvPr>
          <p:cNvSpPr>
            <a:spLocks noGrp="1"/>
          </p:cNvSpPr>
          <p:nvPr>
            <p:ph type="dt" sz="half" idx="10"/>
          </p:nvPr>
        </p:nvSpPr>
        <p:spPr>
          <a:xfrm>
            <a:off x="825137" y="6356350"/>
            <a:ext cx="2743200" cy="365125"/>
          </a:xfrm>
        </p:spPr>
        <p:txBody>
          <a:bodyPr/>
          <a:lstStyle/>
          <a:p>
            <a:fld id="{F6FB48FB-C413-4C26-A192-4A467C798911}" type="datetimeFigureOut">
              <a:rPr lang="en-GB" smtClean="0"/>
              <a:t>11/12/2019</a:t>
            </a:fld>
            <a:endParaRPr lang="en-GB" dirty="0"/>
          </a:p>
        </p:txBody>
      </p:sp>
      <p:sp>
        <p:nvSpPr>
          <p:cNvPr id="5" name="Footer Placeholder 4">
            <a:extLst>
              <a:ext uri="{FF2B5EF4-FFF2-40B4-BE49-F238E27FC236}">
                <a16:creationId xmlns:a16="http://schemas.microsoft.com/office/drawing/2014/main" id="{4E2A5F14-7A9A-48F1-82F4-4ECDEA0191E0}"/>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87DDD5A9-E613-41A6-A93C-243A116A381B}"/>
              </a:ext>
            </a:extLst>
          </p:cNvPr>
          <p:cNvSpPr>
            <a:spLocks noGrp="1"/>
          </p:cNvSpPr>
          <p:nvPr>
            <p:ph type="sldNum" sz="quarter" idx="12"/>
          </p:nvPr>
        </p:nvSpPr>
        <p:spPr/>
        <p:txBody>
          <a:bodyPr/>
          <a:lstStyle/>
          <a:p>
            <a:fld id="{336BC055-7D21-4105-9AC8-30C7CEF2D5E3}" type="slidenum">
              <a:rPr lang="en-GB" smtClean="0"/>
              <a:t>‹#›</a:t>
            </a:fld>
            <a:endParaRPr lang="en-GB" dirty="0"/>
          </a:p>
        </p:txBody>
      </p:sp>
    </p:spTree>
    <p:extLst>
      <p:ext uri="{BB962C8B-B14F-4D97-AF65-F5344CB8AC3E}">
        <p14:creationId xmlns:p14="http://schemas.microsoft.com/office/powerpoint/2010/main" val="11317103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B0704-32BD-48F7-9940-FDAD4DFC056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60589D8-AD19-498E-B813-8153ED6EB53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9A7905D-FE0F-4F4D-80A7-225B9EBDF6B5}"/>
              </a:ext>
            </a:extLst>
          </p:cNvPr>
          <p:cNvSpPr>
            <a:spLocks noGrp="1"/>
          </p:cNvSpPr>
          <p:nvPr>
            <p:ph type="dt" sz="half" idx="10"/>
          </p:nvPr>
        </p:nvSpPr>
        <p:spPr/>
        <p:txBody>
          <a:bodyPr/>
          <a:lstStyle/>
          <a:p>
            <a:fld id="{F6FB48FB-C413-4C26-A192-4A467C798911}" type="datetimeFigureOut">
              <a:rPr lang="en-GB" smtClean="0"/>
              <a:t>11/12/2019</a:t>
            </a:fld>
            <a:endParaRPr lang="en-GB" dirty="0"/>
          </a:p>
        </p:txBody>
      </p:sp>
      <p:sp>
        <p:nvSpPr>
          <p:cNvPr id="5" name="Footer Placeholder 4">
            <a:extLst>
              <a:ext uri="{FF2B5EF4-FFF2-40B4-BE49-F238E27FC236}">
                <a16:creationId xmlns:a16="http://schemas.microsoft.com/office/drawing/2014/main" id="{FDE7A4A3-0D9D-4883-8101-9150027F4AAF}"/>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F2BC8F27-6E62-4211-A10C-35593226CDA1}"/>
              </a:ext>
            </a:extLst>
          </p:cNvPr>
          <p:cNvSpPr>
            <a:spLocks noGrp="1"/>
          </p:cNvSpPr>
          <p:nvPr>
            <p:ph type="sldNum" sz="quarter" idx="12"/>
          </p:nvPr>
        </p:nvSpPr>
        <p:spPr/>
        <p:txBody>
          <a:bodyPr/>
          <a:lstStyle/>
          <a:p>
            <a:fld id="{336BC055-7D21-4105-9AC8-30C7CEF2D5E3}" type="slidenum">
              <a:rPr lang="en-GB" smtClean="0"/>
              <a:t>‹#›</a:t>
            </a:fld>
            <a:endParaRPr lang="en-GB" dirty="0"/>
          </a:p>
        </p:txBody>
      </p:sp>
    </p:spTree>
    <p:extLst>
      <p:ext uri="{BB962C8B-B14F-4D97-AF65-F5344CB8AC3E}">
        <p14:creationId xmlns:p14="http://schemas.microsoft.com/office/powerpoint/2010/main" val="25618341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BCA02-1E2B-407E-9A9F-A3BFA5580D6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054AD9E-2BC0-49FA-AF78-1C14B42C81E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70BE993-F2E3-4792-BA86-6B4A0540E61C}"/>
              </a:ext>
            </a:extLst>
          </p:cNvPr>
          <p:cNvSpPr>
            <a:spLocks noGrp="1"/>
          </p:cNvSpPr>
          <p:nvPr>
            <p:ph type="dt" sz="half" idx="10"/>
          </p:nvPr>
        </p:nvSpPr>
        <p:spPr/>
        <p:txBody>
          <a:bodyPr/>
          <a:lstStyle/>
          <a:p>
            <a:fld id="{F6FB48FB-C413-4C26-A192-4A467C798911}" type="datetimeFigureOut">
              <a:rPr lang="en-GB" smtClean="0"/>
              <a:t>11/12/2019</a:t>
            </a:fld>
            <a:endParaRPr lang="en-GB" dirty="0"/>
          </a:p>
        </p:txBody>
      </p:sp>
      <p:sp>
        <p:nvSpPr>
          <p:cNvPr id="5" name="Footer Placeholder 4">
            <a:extLst>
              <a:ext uri="{FF2B5EF4-FFF2-40B4-BE49-F238E27FC236}">
                <a16:creationId xmlns:a16="http://schemas.microsoft.com/office/drawing/2014/main" id="{DEB5FC4B-3478-4E2C-B9C0-5369D2E18383}"/>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3877C587-47CC-42A1-863A-6E27F4D323BA}"/>
              </a:ext>
            </a:extLst>
          </p:cNvPr>
          <p:cNvSpPr>
            <a:spLocks noGrp="1"/>
          </p:cNvSpPr>
          <p:nvPr>
            <p:ph type="sldNum" sz="quarter" idx="12"/>
          </p:nvPr>
        </p:nvSpPr>
        <p:spPr/>
        <p:txBody>
          <a:bodyPr/>
          <a:lstStyle/>
          <a:p>
            <a:fld id="{336BC055-7D21-4105-9AC8-30C7CEF2D5E3}" type="slidenum">
              <a:rPr lang="en-GB" smtClean="0"/>
              <a:t>‹#›</a:t>
            </a:fld>
            <a:endParaRPr lang="en-GB" dirty="0"/>
          </a:p>
        </p:txBody>
      </p:sp>
    </p:spTree>
    <p:extLst>
      <p:ext uri="{BB962C8B-B14F-4D97-AF65-F5344CB8AC3E}">
        <p14:creationId xmlns:p14="http://schemas.microsoft.com/office/powerpoint/2010/main" val="20877094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E5B26-23A0-4DB2-9F03-0C8FF98EF4D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85C0A33-64B6-450B-BD88-0F6E12CB6B1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AA68E1C-A671-4A26-9F18-DE394FD43761}"/>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EB2347B-F1EF-4479-8850-53EE67FB82F6}"/>
              </a:ext>
            </a:extLst>
          </p:cNvPr>
          <p:cNvSpPr>
            <a:spLocks noGrp="1"/>
          </p:cNvSpPr>
          <p:nvPr>
            <p:ph type="dt" sz="half" idx="10"/>
          </p:nvPr>
        </p:nvSpPr>
        <p:spPr/>
        <p:txBody>
          <a:bodyPr/>
          <a:lstStyle/>
          <a:p>
            <a:fld id="{F6FB48FB-C413-4C26-A192-4A467C798911}" type="datetimeFigureOut">
              <a:rPr lang="en-GB" smtClean="0"/>
              <a:t>11/12/2019</a:t>
            </a:fld>
            <a:endParaRPr lang="en-GB" dirty="0"/>
          </a:p>
        </p:txBody>
      </p:sp>
      <p:sp>
        <p:nvSpPr>
          <p:cNvPr id="6" name="Footer Placeholder 5">
            <a:extLst>
              <a:ext uri="{FF2B5EF4-FFF2-40B4-BE49-F238E27FC236}">
                <a16:creationId xmlns:a16="http://schemas.microsoft.com/office/drawing/2014/main" id="{D1360F44-7012-4C89-A8A8-ABA20477469E}"/>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2E1D634A-0FAA-4D35-9401-E72F6766709E}"/>
              </a:ext>
            </a:extLst>
          </p:cNvPr>
          <p:cNvSpPr>
            <a:spLocks noGrp="1"/>
          </p:cNvSpPr>
          <p:nvPr>
            <p:ph type="sldNum" sz="quarter" idx="12"/>
          </p:nvPr>
        </p:nvSpPr>
        <p:spPr/>
        <p:txBody>
          <a:bodyPr/>
          <a:lstStyle/>
          <a:p>
            <a:fld id="{336BC055-7D21-4105-9AC8-30C7CEF2D5E3}" type="slidenum">
              <a:rPr lang="en-GB" smtClean="0"/>
              <a:t>‹#›</a:t>
            </a:fld>
            <a:endParaRPr lang="en-GB" dirty="0"/>
          </a:p>
        </p:txBody>
      </p:sp>
    </p:spTree>
    <p:extLst>
      <p:ext uri="{BB962C8B-B14F-4D97-AF65-F5344CB8AC3E}">
        <p14:creationId xmlns:p14="http://schemas.microsoft.com/office/powerpoint/2010/main" val="10487099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3EE0C-B6B3-442A-810B-45E33C32547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94961CD-5CAE-4A24-A726-BCC6963903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E411050-259C-41BC-80C9-873D5A250357}"/>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42F14CA-3B09-4669-8BDB-A89D1B7245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F539488-6EBF-48D7-94DC-704F5A580A9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CB48736-F63F-41EA-B905-A3459F0BE0F8}"/>
              </a:ext>
            </a:extLst>
          </p:cNvPr>
          <p:cNvSpPr>
            <a:spLocks noGrp="1"/>
          </p:cNvSpPr>
          <p:nvPr>
            <p:ph type="dt" sz="half" idx="10"/>
          </p:nvPr>
        </p:nvSpPr>
        <p:spPr/>
        <p:txBody>
          <a:bodyPr/>
          <a:lstStyle/>
          <a:p>
            <a:fld id="{F6FB48FB-C413-4C26-A192-4A467C798911}" type="datetimeFigureOut">
              <a:rPr lang="en-GB" smtClean="0"/>
              <a:t>11/12/2019</a:t>
            </a:fld>
            <a:endParaRPr lang="en-GB" dirty="0"/>
          </a:p>
        </p:txBody>
      </p:sp>
      <p:sp>
        <p:nvSpPr>
          <p:cNvPr id="8" name="Footer Placeholder 7">
            <a:extLst>
              <a:ext uri="{FF2B5EF4-FFF2-40B4-BE49-F238E27FC236}">
                <a16:creationId xmlns:a16="http://schemas.microsoft.com/office/drawing/2014/main" id="{7C5581B5-4EA3-44E7-82B9-C5E472703BA4}"/>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73C38E64-4B31-41EA-A40C-7258F97E250F}"/>
              </a:ext>
            </a:extLst>
          </p:cNvPr>
          <p:cNvSpPr>
            <a:spLocks noGrp="1"/>
          </p:cNvSpPr>
          <p:nvPr>
            <p:ph type="sldNum" sz="quarter" idx="12"/>
          </p:nvPr>
        </p:nvSpPr>
        <p:spPr/>
        <p:txBody>
          <a:bodyPr/>
          <a:lstStyle/>
          <a:p>
            <a:fld id="{336BC055-7D21-4105-9AC8-30C7CEF2D5E3}" type="slidenum">
              <a:rPr lang="en-GB" smtClean="0"/>
              <a:t>‹#›</a:t>
            </a:fld>
            <a:endParaRPr lang="en-GB" dirty="0"/>
          </a:p>
        </p:txBody>
      </p:sp>
    </p:spTree>
    <p:extLst>
      <p:ext uri="{BB962C8B-B14F-4D97-AF65-F5344CB8AC3E}">
        <p14:creationId xmlns:p14="http://schemas.microsoft.com/office/powerpoint/2010/main" val="6511478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D123B-81EA-4C4C-9B16-01723DE940A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6A7B9FD-9B53-49FE-A866-B76F2AEEE564}"/>
              </a:ext>
            </a:extLst>
          </p:cNvPr>
          <p:cNvSpPr>
            <a:spLocks noGrp="1"/>
          </p:cNvSpPr>
          <p:nvPr>
            <p:ph type="dt" sz="half" idx="10"/>
          </p:nvPr>
        </p:nvSpPr>
        <p:spPr/>
        <p:txBody>
          <a:bodyPr/>
          <a:lstStyle/>
          <a:p>
            <a:fld id="{F6FB48FB-C413-4C26-A192-4A467C798911}" type="datetimeFigureOut">
              <a:rPr lang="en-GB" smtClean="0"/>
              <a:t>11/12/2019</a:t>
            </a:fld>
            <a:endParaRPr lang="en-GB" dirty="0"/>
          </a:p>
        </p:txBody>
      </p:sp>
      <p:sp>
        <p:nvSpPr>
          <p:cNvPr id="4" name="Footer Placeholder 3">
            <a:extLst>
              <a:ext uri="{FF2B5EF4-FFF2-40B4-BE49-F238E27FC236}">
                <a16:creationId xmlns:a16="http://schemas.microsoft.com/office/drawing/2014/main" id="{B800E8A3-BE29-495B-A369-00668EC99215}"/>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76FEEFBB-A21C-4969-8214-74575FE4FE51}"/>
              </a:ext>
            </a:extLst>
          </p:cNvPr>
          <p:cNvSpPr>
            <a:spLocks noGrp="1"/>
          </p:cNvSpPr>
          <p:nvPr>
            <p:ph type="sldNum" sz="quarter" idx="12"/>
          </p:nvPr>
        </p:nvSpPr>
        <p:spPr/>
        <p:txBody>
          <a:bodyPr/>
          <a:lstStyle/>
          <a:p>
            <a:fld id="{336BC055-7D21-4105-9AC8-30C7CEF2D5E3}" type="slidenum">
              <a:rPr lang="en-GB" smtClean="0"/>
              <a:t>‹#›</a:t>
            </a:fld>
            <a:endParaRPr lang="en-GB" dirty="0"/>
          </a:p>
        </p:txBody>
      </p:sp>
    </p:spTree>
    <p:extLst>
      <p:ext uri="{BB962C8B-B14F-4D97-AF65-F5344CB8AC3E}">
        <p14:creationId xmlns:p14="http://schemas.microsoft.com/office/powerpoint/2010/main" val="13072757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E486A2C-EE7D-417D-B16F-EED26141599F}"/>
              </a:ext>
            </a:extLst>
          </p:cNvPr>
          <p:cNvSpPr>
            <a:spLocks noGrp="1"/>
          </p:cNvSpPr>
          <p:nvPr>
            <p:ph type="dt" sz="half" idx="10"/>
          </p:nvPr>
        </p:nvSpPr>
        <p:spPr/>
        <p:txBody>
          <a:bodyPr/>
          <a:lstStyle/>
          <a:p>
            <a:fld id="{F6FB48FB-C413-4C26-A192-4A467C798911}" type="datetimeFigureOut">
              <a:rPr lang="en-GB" smtClean="0"/>
              <a:t>11/12/2019</a:t>
            </a:fld>
            <a:endParaRPr lang="en-GB" dirty="0"/>
          </a:p>
        </p:txBody>
      </p:sp>
      <p:sp>
        <p:nvSpPr>
          <p:cNvPr id="3" name="Footer Placeholder 2">
            <a:extLst>
              <a:ext uri="{FF2B5EF4-FFF2-40B4-BE49-F238E27FC236}">
                <a16:creationId xmlns:a16="http://schemas.microsoft.com/office/drawing/2014/main" id="{C41AFF0A-459B-461E-B297-A468F025B190}"/>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A5CAB35C-C57D-44C7-891B-066C9A8D992D}"/>
              </a:ext>
            </a:extLst>
          </p:cNvPr>
          <p:cNvSpPr>
            <a:spLocks noGrp="1"/>
          </p:cNvSpPr>
          <p:nvPr>
            <p:ph type="sldNum" sz="quarter" idx="12"/>
          </p:nvPr>
        </p:nvSpPr>
        <p:spPr/>
        <p:txBody>
          <a:bodyPr/>
          <a:lstStyle/>
          <a:p>
            <a:fld id="{336BC055-7D21-4105-9AC8-30C7CEF2D5E3}" type="slidenum">
              <a:rPr lang="en-GB" smtClean="0"/>
              <a:t>‹#›</a:t>
            </a:fld>
            <a:endParaRPr lang="en-GB" dirty="0"/>
          </a:p>
        </p:txBody>
      </p:sp>
    </p:spTree>
    <p:extLst>
      <p:ext uri="{BB962C8B-B14F-4D97-AF65-F5344CB8AC3E}">
        <p14:creationId xmlns:p14="http://schemas.microsoft.com/office/powerpoint/2010/main" val="23004640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C655-561B-4ABB-ABCB-45F64EDBA8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9138372-FD53-45C0-B62D-DA46E5B560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75AE5B2-8C8D-477D-9123-599A91D556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8F6E1AE-D86C-48A7-B21D-828E6A226687}"/>
              </a:ext>
            </a:extLst>
          </p:cNvPr>
          <p:cNvSpPr>
            <a:spLocks noGrp="1"/>
          </p:cNvSpPr>
          <p:nvPr>
            <p:ph type="dt" sz="half" idx="10"/>
          </p:nvPr>
        </p:nvSpPr>
        <p:spPr/>
        <p:txBody>
          <a:bodyPr/>
          <a:lstStyle/>
          <a:p>
            <a:fld id="{F6FB48FB-C413-4C26-A192-4A467C798911}" type="datetimeFigureOut">
              <a:rPr lang="en-GB" smtClean="0"/>
              <a:t>11/12/2019</a:t>
            </a:fld>
            <a:endParaRPr lang="en-GB" dirty="0"/>
          </a:p>
        </p:txBody>
      </p:sp>
      <p:sp>
        <p:nvSpPr>
          <p:cNvPr id="6" name="Footer Placeholder 5">
            <a:extLst>
              <a:ext uri="{FF2B5EF4-FFF2-40B4-BE49-F238E27FC236}">
                <a16:creationId xmlns:a16="http://schemas.microsoft.com/office/drawing/2014/main" id="{9313293D-2BE1-467F-A13B-2EA80B5AE884}"/>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9A1C6FA8-446C-4C7B-8805-8F86D518F044}"/>
              </a:ext>
            </a:extLst>
          </p:cNvPr>
          <p:cNvSpPr>
            <a:spLocks noGrp="1"/>
          </p:cNvSpPr>
          <p:nvPr>
            <p:ph type="sldNum" sz="quarter" idx="12"/>
          </p:nvPr>
        </p:nvSpPr>
        <p:spPr/>
        <p:txBody>
          <a:bodyPr/>
          <a:lstStyle/>
          <a:p>
            <a:fld id="{336BC055-7D21-4105-9AC8-30C7CEF2D5E3}" type="slidenum">
              <a:rPr lang="en-GB" smtClean="0"/>
              <a:t>‹#›</a:t>
            </a:fld>
            <a:endParaRPr lang="en-GB" dirty="0"/>
          </a:p>
        </p:txBody>
      </p:sp>
    </p:spTree>
    <p:extLst>
      <p:ext uri="{BB962C8B-B14F-4D97-AF65-F5344CB8AC3E}">
        <p14:creationId xmlns:p14="http://schemas.microsoft.com/office/powerpoint/2010/main" val="11260641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F1AA2-CC48-429A-83D5-C9AD9B8578C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8207A66-74AD-4BF0-9ABD-D69AE1842E0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5C69189F-0073-4116-BB36-257B5A9F3E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4ED5285-B824-4D38-B972-1B7517D8E72F}"/>
              </a:ext>
            </a:extLst>
          </p:cNvPr>
          <p:cNvSpPr>
            <a:spLocks noGrp="1"/>
          </p:cNvSpPr>
          <p:nvPr>
            <p:ph type="dt" sz="half" idx="10"/>
          </p:nvPr>
        </p:nvSpPr>
        <p:spPr/>
        <p:txBody>
          <a:bodyPr/>
          <a:lstStyle/>
          <a:p>
            <a:fld id="{F6FB48FB-C413-4C26-A192-4A467C798911}" type="datetimeFigureOut">
              <a:rPr lang="en-GB" smtClean="0"/>
              <a:t>11/12/2019</a:t>
            </a:fld>
            <a:endParaRPr lang="en-GB" dirty="0"/>
          </a:p>
        </p:txBody>
      </p:sp>
      <p:sp>
        <p:nvSpPr>
          <p:cNvPr id="6" name="Footer Placeholder 5">
            <a:extLst>
              <a:ext uri="{FF2B5EF4-FFF2-40B4-BE49-F238E27FC236}">
                <a16:creationId xmlns:a16="http://schemas.microsoft.com/office/drawing/2014/main" id="{806CDA0C-2B68-4288-9A7B-3188FAEBABDA}"/>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303791B5-4F51-4B64-B399-082C5AD8BB37}"/>
              </a:ext>
            </a:extLst>
          </p:cNvPr>
          <p:cNvSpPr>
            <a:spLocks noGrp="1"/>
          </p:cNvSpPr>
          <p:nvPr>
            <p:ph type="sldNum" sz="quarter" idx="12"/>
          </p:nvPr>
        </p:nvSpPr>
        <p:spPr/>
        <p:txBody>
          <a:bodyPr/>
          <a:lstStyle/>
          <a:p>
            <a:fld id="{336BC055-7D21-4105-9AC8-30C7CEF2D5E3}" type="slidenum">
              <a:rPr lang="en-GB" smtClean="0"/>
              <a:t>‹#›</a:t>
            </a:fld>
            <a:endParaRPr lang="en-GB" dirty="0"/>
          </a:p>
        </p:txBody>
      </p:sp>
    </p:spTree>
    <p:extLst>
      <p:ext uri="{BB962C8B-B14F-4D97-AF65-F5344CB8AC3E}">
        <p14:creationId xmlns:p14="http://schemas.microsoft.com/office/powerpoint/2010/main" val="23679130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7BD34-36CF-4AD3-8CC2-44676FD8A56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F10DA08-0546-4397-A39D-1C9A6DD8F5F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4FCA1C8-4955-4D27-A549-A5D5B71E5912}"/>
              </a:ext>
            </a:extLst>
          </p:cNvPr>
          <p:cNvSpPr>
            <a:spLocks noGrp="1"/>
          </p:cNvSpPr>
          <p:nvPr>
            <p:ph type="dt" sz="half" idx="10"/>
          </p:nvPr>
        </p:nvSpPr>
        <p:spPr/>
        <p:txBody>
          <a:bodyPr/>
          <a:lstStyle/>
          <a:p>
            <a:fld id="{F6FB48FB-C413-4C26-A192-4A467C798911}" type="datetimeFigureOut">
              <a:rPr lang="en-GB" smtClean="0"/>
              <a:t>11/12/2019</a:t>
            </a:fld>
            <a:endParaRPr lang="en-GB" dirty="0"/>
          </a:p>
        </p:txBody>
      </p:sp>
      <p:sp>
        <p:nvSpPr>
          <p:cNvPr id="5" name="Footer Placeholder 4">
            <a:extLst>
              <a:ext uri="{FF2B5EF4-FFF2-40B4-BE49-F238E27FC236}">
                <a16:creationId xmlns:a16="http://schemas.microsoft.com/office/drawing/2014/main" id="{91204FBD-1BD0-4592-B651-B083244477D2}"/>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5CEDD301-A3D7-4801-B6A4-6994D8108F8F}"/>
              </a:ext>
            </a:extLst>
          </p:cNvPr>
          <p:cNvSpPr>
            <a:spLocks noGrp="1"/>
          </p:cNvSpPr>
          <p:nvPr>
            <p:ph type="sldNum" sz="quarter" idx="12"/>
          </p:nvPr>
        </p:nvSpPr>
        <p:spPr/>
        <p:txBody>
          <a:bodyPr/>
          <a:lstStyle/>
          <a:p>
            <a:fld id="{336BC055-7D21-4105-9AC8-30C7CEF2D5E3}" type="slidenum">
              <a:rPr lang="en-GB" smtClean="0"/>
              <a:t>‹#›</a:t>
            </a:fld>
            <a:endParaRPr lang="en-GB" dirty="0"/>
          </a:p>
        </p:txBody>
      </p:sp>
    </p:spTree>
    <p:extLst>
      <p:ext uri="{BB962C8B-B14F-4D97-AF65-F5344CB8AC3E}">
        <p14:creationId xmlns:p14="http://schemas.microsoft.com/office/powerpoint/2010/main" val="34117440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3BBD749-4EF9-4F37-A28E-69A255D1E40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4572F48-F3C5-4913-BB1D-A4593C5A049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027088A-DDD9-4600-B55D-26DBF1CA2335}"/>
              </a:ext>
            </a:extLst>
          </p:cNvPr>
          <p:cNvSpPr>
            <a:spLocks noGrp="1"/>
          </p:cNvSpPr>
          <p:nvPr>
            <p:ph type="dt" sz="half" idx="10"/>
          </p:nvPr>
        </p:nvSpPr>
        <p:spPr/>
        <p:txBody>
          <a:bodyPr/>
          <a:lstStyle/>
          <a:p>
            <a:fld id="{F6FB48FB-C413-4C26-A192-4A467C798911}" type="datetimeFigureOut">
              <a:rPr lang="en-GB" smtClean="0"/>
              <a:t>11/12/2019</a:t>
            </a:fld>
            <a:endParaRPr lang="en-GB" dirty="0"/>
          </a:p>
        </p:txBody>
      </p:sp>
      <p:sp>
        <p:nvSpPr>
          <p:cNvPr id="5" name="Footer Placeholder 4">
            <a:extLst>
              <a:ext uri="{FF2B5EF4-FFF2-40B4-BE49-F238E27FC236}">
                <a16:creationId xmlns:a16="http://schemas.microsoft.com/office/drawing/2014/main" id="{24B587AF-1488-431C-9334-D84786FBEE79}"/>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2F5F6D3B-C092-4B45-8B54-3FD7693A4DD5}"/>
              </a:ext>
            </a:extLst>
          </p:cNvPr>
          <p:cNvSpPr>
            <a:spLocks noGrp="1"/>
          </p:cNvSpPr>
          <p:nvPr>
            <p:ph type="sldNum" sz="quarter" idx="12"/>
          </p:nvPr>
        </p:nvSpPr>
        <p:spPr/>
        <p:txBody>
          <a:bodyPr/>
          <a:lstStyle/>
          <a:p>
            <a:fld id="{336BC055-7D21-4105-9AC8-30C7CEF2D5E3}" type="slidenum">
              <a:rPr lang="en-GB" smtClean="0"/>
              <a:t>‹#›</a:t>
            </a:fld>
            <a:endParaRPr lang="en-GB" dirty="0"/>
          </a:p>
        </p:txBody>
      </p:sp>
    </p:spTree>
    <p:extLst>
      <p:ext uri="{BB962C8B-B14F-4D97-AF65-F5344CB8AC3E}">
        <p14:creationId xmlns:p14="http://schemas.microsoft.com/office/powerpoint/2010/main" val="20485724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0" name="Content Placeholder 2"/>
          <p:cNvSpPr>
            <a:spLocks noGrp="1"/>
          </p:cNvSpPr>
          <p:nvPr>
            <p:ph idx="1"/>
          </p:nvPr>
        </p:nvSpPr>
        <p:spPr>
          <a:xfrm>
            <a:off x="493980" y="1744265"/>
            <a:ext cx="11321253" cy="4382179"/>
          </a:xfrm>
        </p:spPr>
        <p:txBody>
          <a:bodyPr>
            <a:noAutofit/>
          </a:bodyPr>
          <a:lstStyle>
            <a:lvl1pPr>
              <a:defRPr sz="2400">
                <a:solidFill>
                  <a:srgbClr val="558ED5"/>
                </a:solidFill>
                <a:latin typeface="Tesco" panose="020B0603040202020203" pitchFamily="34" charset="0"/>
              </a:defRPr>
            </a:lvl1pPr>
            <a:lvl2pPr>
              <a:defRPr sz="2400">
                <a:solidFill>
                  <a:srgbClr val="558ED5"/>
                </a:solidFill>
                <a:latin typeface="Tesco" panose="020B0603040202020203" pitchFamily="34" charset="0"/>
              </a:defRPr>
            </a:lvl2pPr>
            <a:lvl3pPr>
              <a:defRPr sz="2400">
                <a:solidFill>
                  <a:srgbClr val="558ED5"/>
                </a:solidFill>
                <a:latin typeface="Tesco" panose="020B0603040202020203" pitchFamily="34" charset="0"/>
              </a:defRPr>
            </a:lvl3pPr>
            <a:lvl4pPr>
              <a:defRPr sz="2400">
                <a:solidFill>
                  <a:srgbClr val="558ED5"/>
                </a:solidFill>
                <a:latin typeface="Tesco" panose="020B0603040202020203" pitchFamily="34" charset="0"/>
              </a:defRPr>
            </a:lvl4pPr>
            <a:lvl5pPr>
              <a:defRPr sz="2400">
                <a:solidFill>
                  <a:srgbClr val="558ED5"/>
                </a:solidFill>
                <a:latin typeface="Tesco" panose="020B0603040202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3440505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939BF4-1D8B-43E4-BB97-F57FA26A9A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9F14279-F33C-45A7-9367-CDF34EC4C87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192D6AF-432C-4908-8DA5-5C25B61299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FB48FB-C413-4C26-A192-4A467C798911}" type="datetimeFigureOut">
              <a:rPr lang="en-GB" smtClean="0"/>
              <a:t>11/12/2019</a:t>
            </a:fld>
            <a:endParaRPr lang="en-GB" dirty="0"/>
          </a:p>
        </p:txBody>
      </p:sp>
      <p:sp>
        <p:nvSpPr>
          <p:cNvPr id="5" name="Footer Placeholder 4">
            <a:extLst>
              <a:ext uri="{FF2B5EF4-FFF2-40B4-BE49-F238E27FC236}">
                <a16:creationId xmlns:a16="http://schemas.microsoft.com/office/drawing/2014/main" id="{00820578-0B41-427D-9DCD-DC870B4DAB3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2C5BB278-CA10-48AE-8C5C-0C0AE5EEE5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6BC055-7D21-4105-9AC8-30C7CEF2D5E3}" type="slidenum">
              <a:rPr lang="en-GB" smtClean="0"/>
              <a:t>‹#›</a:t>
            </a:fld>
            <a:endParaRPr lang="en-GB" dirty="0"/>
          </a:p>
        </p:txBody>
      </p:sp>
      <p:pic>
        <p:nvPicPr>
          <p:cNvPr id="10" name="Picture 9">
            <a:extLst>
              <a:ext uri="{FF2B5EF4-FFF2-40B4-BE49-F238E27FC236}">
                <a16:creationId xmlns:a16="http://schemas.microsoft.com/office/drawing/2014/main" id="{97C307EF-2A74-44E2-99E9-29FA736CFAC3}"/>
              </a:ext>
            </a:extLst>
          </p:cNvPr>
          <p:cNvPicPr>
            <a:picLocks noChangeAspect="1"/>
          </p:cNvPicPr>
          <p:nvPr userDrawn="1"/>
        </p:nvPicPr>
        <p:blipFill rotWithShape="1">
          <a:blip r:embed="rId14" cstate="print">
            <a:extLst>
              <a:ext uri="{28A0092B-C50C-407E-A947-70E740481C1C}">
                <a14:useLocalDpi xmlns:a14="http://schemas.microsoft.com/office/drawing/2010/main" val="0"/>
              </a:ext>
            </a:extLst>
          </a:blip>
          <a:srcRect l="14649" t="13561" r="10479" b="26220"/>
          <a:stretch/>
        </p:blipFill>
        <p:spPr>
          <a:xfrm>
            <a:off x="359394" y="5852160"/>
            <a:ext cx="829917" cy="667480"/>
          </a:xfrm>
          <a:prstGeom prst="rect">
            <a:avLst/>
          </a:prstGeom>
        </p:spPr>
      </p:pic>
    </p:spTree>
    <p:extLst>
      <p:ext uri="{BB962C8B-B14F-4D97-AF65-F5344CB8AC3E}">
        <p14:creationId xmlns:p14="http://schemas.microsoft.com/office/powerpoint/2010/main" val="3805480620"/>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23439C4-3476-43FE-AEBF-F790A9B26A51}"/>
              </a:ext>
            </a:extLst>
          </p:cNvPr>
          <p:cNvSpPr txBox="1">
            <a:spLocks/>
          </p:cNvSpPr>
          <p:nvPr/>
        </p:nvSpPr>
        <p:spPr>
          <a:xfrm>
            <a:off x="4673600" y="6498046"/>
            <a:ext cx="2844800" cy="365125"/>
          </a:xfrm>
          <a:prstGeom prst="rect">
            <a:avLst/>
          </a:prstGeom>
        </p:spPr>
        <p:txBody>
          <a:bodyPr lIns="121824" tIns="60907" rIns="121824" bIns="60907"/>
          <a:lstStyle>
            <a:defPPr>
              <a:defRPr lang="en-US"/>
            </a:defPPr>
            <a:lvl1pPr marL="0" algn="l" defTabSz="456836" rtl="0" eaLnBrk="1" fontAlgn="auto" latinLnBrk="0" hangingPunct="1">
              <a:spcBef>
                <a:spcPts val="0"/>
              </a:spcBef>
              <a:spcAft>
                <a:spcPts val="0"/>
              </a:spcAft>
              <a:defRPr sz="1800" kern="1200">
                <a:solidFill>
                  <a:srgbClr val="0C539F"/>
                </a:solidFill>
                <a:latin typeface="Calibri"/>
                <a:ea typeface="+mn-ea"/>
                <a:cs typeface="+mn-cs"/>
              </a:defRPr>
            </a:lvl1pPr>
            <a:lvl2pPr marL="456794" algn="l" defTabSz="913588" rtl="0" eaLnBrk="1" latinLnBrk="0" hangingPunct="1">
              <a:defRPr sz="1800" kern="1200">
                <a:solidFill>
                  <a:schemeClr val="tx1"/>
                </a:solidFill>
                <a:latin typeface="+mn-lt"/>
                <a:ea typeface="+mn-ea"/>
                <a:cs typeface="+mn-cs"/>
              </a:defRPr>
            </a:lvl2pPr>
            <a:lvl3pPr marL="913588" algn="l" defTabSz="913588" rtl="0" eaLnBrk="1" latinLnBrk="0" hangingPunct="1">
              <a:defRPr sz="1800" kern="1200">
                <a:solidFill>
                  <a:schemeClr val="tx1"/>
                </a:solidFill>
                <a:latin typeface="+mn-lt"/>
                <a:ea typeface="+mn-ea"/>
                <a:cs typeface="+mn-cs"/>
              </a:defRPr>
            </a:lvl3pPr>
            <a:lvl4pPr marL="1370382" algn="l" defTabSz="913588" rtl="0" eaLnBrk="1" latinLnBrk="0" hangingPunct="1">
              <a:defRPr sz="1800" kern="1200">
                <a:solidFill>
                  <a:schemeClr val="tx1"/>
                </a:solidFill>
                <a:latin typeface="+mn-lt"/>
                <a:ea typeface="+mn-ea"/>
                <a:cs typeface="+mn-cs"/>
              </a:defRPr>
            </a:lvl4pPr>
            <a:lvl5pPr marL="1827176" algn="l" defTabSz="913588" rtl="0" eaLnBrk="1" latinLnBrk="0" hangingPunct="1">
              <a:defRPr sz="1800" kern="1200">
                <a:solidFill>
                  <a:schemeClr val="tx1"/>
                </a:solidFill>
                <a:latin typeface="+mn-lt"/>
                <a:ea typeface="+mn-ea"/>
                <a:cs typeface="+mn-cs"/>
              </a:defRPr>
            </a:lvl5pPr>
            <a:lvl6pPr marL="2283969" algn="l" defTabSz="913588" rtl="0" eaLnBrk="1" latinLnBrk="0" hangingPunct="1">
              <a:defRPr sz="1800" kern="1200">
                <a:solidFill>
                  <a:schemeClr val="tx1"/>
                </a:solidFill>
                <a:latin typeface="+mn-lt"/>
                <a:ea typeface="+mn-ea"/>
                <a:cs typeface="+mn-cs"/>
              </a:defRPr>
            </a:lvl6pPr>
            <a:lvl7pPr marL="2740766" algn="l" defTabSz="913588" rtl="0" eaLnBrk="1" latinLnBrk="0" hangingPunct="1">
              <a:defRPr sz="1800" kern="1200">
                <a:solidFill>
                  <a:schemeClr val="tx1"/>
                </a:solidFill>
                <a:latin typeface="+mn-lt"/>
                <a:ea typeface="+mn-ea"/>
                <a:cs typeface="+mn-cs"/>
              </a:defRPr>
            </a:lvl7pPr>
            <a:lvl8pPr marL="3197558" algn="l" defTabSz="913588" rtl="0" eaLnBrk="1" latinLnBrk="0" hangingPunct="1">
              <a:defRPr sz="1800" kern="1200">
                <a:solidFill>
                  <a:schemeClr val="tx1"/>
                </a:solidFill>
                <a:latin typeface="+mn-lt"/>
                <a:ea typeface="+mn-ea"/>
                <a:cs typeface="+mn-cs"/>
              </a:defRPr>
            </a:lvl8pPr>
            <a:lvl9pPr marL="3654350" algn="l" defTabSz="913588" rtl="0" eaLnBrk="1" latinLnBrk="0" hangingPunct="1">
              <a:defRPr sz="1800" kern="1200">
                <a:solidFill>
                  <a:schemeClr val="tx1"/>
                </a:solidFill>
                <a:latin typeface="+mn-lt"/>
                <a:ea typeface="+mn-ea"/>
                <a:cs typeface="+mn-cs"/>
              </a:defRPr>
            </a:lvl9pPr>
          </a:lstStyle>
          <a:p>
            <a:pPr marL="0" marR="0" lvl="0" indent="0" algn="ctr" defTabSz="456836" rtl="0" eaLnBrk="1" fontAlgn="auto" latinLnBrk="0" hangingPunct="1">
              <a:lnSpc>
                <a:spcPct val="100000"/>
              </a:lnSpc>
              <a:spcBef>
                <a:spcPts val="0"/>
              </a:spcBef>
              <a:spcAft>
                <a:spcPts val="0"/>
              </a:spcAft>
              <a:buClrTx/>
              <a:buSzTx/>
              <a:buFontTx/>
              <a:buNone/>
              <a:tabLst/>
              <a:defRPr/>
            </a:pPr>
            <a:fld id="{5543C5C4-C22C-4FD2-8E28-BC5C90548709}" type="slidenum">
              <a:rPr kumimoji="0" lang="en-US" sz="1400" b="0" i="0" u="none" strike="noStrike" kern="1200" cap="none" spc="0" normalizeH="0" baseline="0" noProof="0">
                <a:ln>
                  <a:noFill/>
                </a:ln>
                <a:solidFill>
                  <a:srgbClr val="0C539F"/>
                </a:solidFill>
                <a:effectLst/>
                <a:uLnTx/>
                <a:uFillTx/>
                <a:latin typeface="Calibri"/>
                <a:ea typeface="+mn-ea"/>
                <a:cs typeface="+mn-cs"/>
              </a:rPr>
              <a:pPr marL="0" marR="0" lvl="0" indent="0" algn="ctr" defTabSz="456836" rtl="0" eaLnBrk="1" fontAlgn="auto" latinLnBrk="0" hangingPunct="1">
                <a:lnSpc>
                  <a:spcPct val="100000"/>
                </a:lnSpc>
                <a:spcBef>
                  <a:spcPts val="0"/>
                </a:spcBef>
                <a:spcAft>
                  <a:spcPts val="0"/>
                </a:spcAft>
                <a:buClrTx/>
                <a:buSzTx/>
                <a:buFontTx/>
                <a:buNone/>
                <a:tabLst/>
                <a:defRPr/>
              </a:pPr>
              <a:t>1</a:t>
            </a:fld>
            <a:endParaRPr kumimoji="0" lang="en-US" sz="1400" b="0" i="0" u="none" strike="noStrike" kern="1200" cap="none" spc="0" normalizeH="0" baseline="0" noProof="0" dirty="0">
              <a:ln>
                <a:noFill/>
              </a:ln>
              <a:solidFill>
                <a:srgbClr val="0C539F"/>
              </a:solidFill>
              <a:effectLst/>
              <a:uLnTx/>
              <a:uFillTx/>
              <a:latin typeface="Calibri"/>
              <a:ea typeface="+mn-ea"/>
              <a:cs typeface="+mn-cs"/>
            </a:endParaRPr>
          </a:p>
        </p:txBody>
      </p:sp>
      <p:sp>
        <p:nvSpPr>
          <p:cNvPr id="7" name="Slide Number Placeholder 5">
            <a:extLst>
              <a:ext uri="{FF2B5EF4-FFF2-40B4-BE49-F238E27FC236}">
                <a16:creationId xmlns:a16="http://schemas.microsoft.com/office/drawing/2014/main" id="{F3E1C3C1-8F65-4485-8BD0-F7CC27E922D5}"/>
              </a:ext>
            </a:extLst>
          </p:cNvPr>
          <p:cNvSpPr txBox="1">
            <a:spLocks/>
          </p:cNvSpPr>
          <p:nvPr/>
        </p:nvSpPr>
        <p:spPr>
          <a:xfrm>
            <a:off x="9312349" y="639502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CONFIDENTIAL – NOT FOR DISTRIBUTION</a:t>
            </a:r>
          </a:p>
        </p:txBody>
      </p:sp>
      <p:graphicFrame>
        <p:nvGraphicFramePr>
          <p:cNvPr id="2" name="Table 2">
            <a:extLst>
              <a:ext uri="{FF2B5EF4-FFF2-40B4-BE49-F238E27FC236}">
                <a16:creationId xmlns:a16="http://schemas.microsoft.com/office/drawing/2014/main" id="{9DFF4B96-E6E9-4769-9658-DBE9F8AF1D9F}"/>
              </a:ext>
            </a:extLst>
          </p:cNvPr>
          <p:cNvGraphicFramePr>
            <a:graphicFrameLocks noGrp="1"/>
          </p:cNvGraphicFramePr>
          <p:nvPr>
            <p:extLst>
              <p:ext uri="{D42A27DB-BD31-4B8C-83A1-F6EECF244321}">
                <p14:modId xmlns:p14="http://schemas.microsoft.com/office/powerpoint/2010/main" val="792766173"/>
              </p:ext>
            </p:extLst>
          </p:nvPr>
        </p:nvGraphicFramePr>
        <p:xfrm>
          <a:off x="218766" y="750062"/>
          <a:ext cx="11754468" cy="5827520"/>
        </p:xfrm>
        <a:graphic>
          <a:graphicData uri="http://schemas.openxmlformats.org/drawingml/2006/table">
            <a:tbl>
              <a:tblPr firstRow="1" bandRow="1">
                <a:tableStyleId>{5C22544A-7EE6-4342-B048-85BDC9FD1C3A}</a:tableStyleId>
              </a:tblPr>
              <a:tblGrid>
                <a:gridCol w="2938617">
                  <a:extLst>
                    <a:ext uri="{9D8B030D-6E8A-4147-A177-3AD203B41FA5}">
                      <a16:colId xmlns:a16="http://schemas.microsoft.com/office/drawing/2014/main" val="3730335582"/>
                    </a:ext>
                  </a:extLst>
                </a:gridCol>
                <a:gridCol w="2938617">
                  <a:extLst>
                    <a:ext uri="{9D8B030D-6E8A-4147-A177-3AD203B41FA5}">
                      <a16:colId xmlns:a16="http://schemas.microsoft.com/office/drawing/2014/main" val="1940979675"/>
                    </a:ext>
                  </a:extLst>
                </a:gridCol>
                <a:gridCol w="2938617">
                  <a:extLst>
                    <a:ext uri="{9D8B030D-6E8A-4147-A177-3AD203B41FA5}">
                      <a16:colId xmlns:a16="http://schemas.microsoft.com/office/drawing/2014/main" val="1808984055"/>
                    </a:ext>
                  </a:extLst>
                </a:gridCol>
                <a:gridCol w="2938617">
                  <a:extLst>
                    <a:ext uri="{9D8B030D-6E8A-4147-A177-3AD203B41FA5}">
                      <a16:colId xmlns:a16="http://schemas.microsoft.com/office/drawing/2014/main" val="1697117188"/>
                    </a:ext>
                  </a:extLst>
                </a:gridCol>
              </a:tblGrid>
              <a:tr h="628261">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solidFill>
                            <a:schemeClr val="bg1"/>
                          </a:solidFill>
                          <a:latin typeface="PT Sans"/>
                        </a:rPr>
                        <a:t>Mission: We are a collaborative initiative aiming to use the collective leverage of suppliers and retailers to bring about positive change in working conditions in global food, beverage and horticulture supply chains by providing guidance, resources, training and opportunities for collaboration.</a:t>
                      </a:r>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solidFill>
                          <a:schemeClr val="bg1"/>
                        </a:solidFill>
                        <a:latin typeface="Calibri" panose="020F0502020204030204" pitchFamily="34" charset="0"/>
                      </a:endParaRPr>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2887908318"/>
                  </a:ext>
                </a:extLst>
              </a:tr>
              <a:tr h="935480">
                <a:tc>
                  <a:txBody>
                    <a:bodyPr/>
                    <a:lstStyle/>
                    <a:p>
                      <a:r>
                        <a:rPr lang="en-GB" sz="1300" b="1" dirty="0">
                          <a:solidFill>
                            <a:schemeClr val="bg1"/>
                          </a:solidFill>
                          <a:latin typeface="PT Sans"/>
                        </a:rPr>
                        <a:t>Create </a:t>
                      </a:r>
                      <a:r>
                        <a:rPr lang="en-GB" sz="1300" b="1" u="sng" dirty="0">
                          <a:solidFill>
                            <a:schemeClr val="bg1"/>
                          </a:solidFill>
                          <a:latin typeface="PT Sans"/>
                        </a:rPr>
                        <a:t>a safe, non-competitive, space </a:t>
                      </a:r>
                      <a:r>
                        <a:rPr lang="en-GB" sz="1300" b="1" dirty="0">
                          <a:solidFill>
                            <a:schemeClr val="bg1"/>
                          </a:solidFill>
                          <a:latin typeface="PT Sans"/>
                        </a:rPr>
                        <a:t>for collaboration on ethical trade issues</a:t>
                      </a:r>
                    </a:p>
                  </a:txBody>
                  <a:tcPr>
                    <a:solidFill>
                      <a:srgbClr val="FEA9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300" b="1" dirty="0">
                          <a:solidFill>
                            <a:schemeClr val="bg1"/>
                          </a:solidFill>
                          <a:latin typeface="PT Sans"/>
                        </a:rPr>
                        <a:t>Build member </a:t>
                      </a:r>
                      <a:r>
                        <a:rPr lang="en-GB" sz="1300" b="1" u="sng" dirty="0">
                          <a:solidFill>
                            <a:schemeClr val="bg1"/>
                          </a:solidFill>
                          <a:latin typeface="PT Sans"/>
                        </a:rPr>
                        <a:t>capability and capacity</a:t>
                      </a:r>
                      <a:r>
                        <a:rPr lang="en-GB" sz="1300" b="1" dirty="0">
                          <a:solidFill>
                            <a:schemeClr val="bg1"/>
                          </a:solidFill>
                          <a:latin typeface="PT Sans"/>
                        </a:rPr>
                        <a:t> to manage and resolve ethical trade issues in our supply chains</a:t>
                      </a:r>
                    </a:p>
                  </a:txBody>
                  <a:tcPr>
                    <a:solidFill>
                      <a:srgbClr val="0070C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300" b="1" dirty="0">
                          <a:solidFill>
                            <a:schemeClr val="bg1"/>
                          </a:solidFill>
                          <a:latin typeface="PT Sans"/>
                        </a:rPr>
                        <a:t>Provide credible, timely and relevant </a:t>
                      </a:r>
                      <a:r>
                        <a:rPr lang="en-GB" sz="1300" b="1" u="sng" dirty="0">
                          <a:solidFill>
                            <a:schemeClr val="bg1"/>
                          </a:solidFill>
                          <a:latin typeface="PT Sans"/>
                        </a:rPr>
                        <a:t>insights and horizon scanning</a:t>
                      </a:r>
                      <a:r>
                        <a:rPr lang="en-GB" sz="1300" b="1" dirty="0">
                          <a:solidFill>
                            <a:schemeClr val="bg1"/>
                          </a:solidFill>
                          <a:latin typeface="PT Sans"/>
                        </a:rPr>
                        <a:t> on ethical trade issues that impact our supply chains</a:t>
                      </a:r>
                    </a:p>
                  </a:txBody>
                  <a:tcPr>
                    <a:solidFill>
                      <a:srgbClr val="C000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300" b="1" dirty="0">
                          <a:solidFill>
                            <a:schemeClr val="bg1"/>
                          </a:solidFill>
                          <a:latin typeface="PT Sans"/>
                        </a:rPr>
                        <a:t>Work with and influence other </a:t>
                      </a:r>
                      <a:r>
                        <a:rPr lang="en-GB" sz="1300" b="1" u="sng" dirty="0">
                          <a:solidFill>
                            <a:schemeClr val="bg1"/>
                          </a:solidFill>
                          <a:latin typeface="PT Sans"/>
                        </a:rPr>
                        <a:t>ethical trade initiatives and stakeholders</a:t>
                      </a:r>
                      <a:r>
                        <a:rPr lang="en-GB" sz="1300" b="1" u="none" dirty="0">
                          <a:solidFill>
                            <a:schemeClr val="bg1"/>
                          </a:solidFill>
                          <a:latin typeface="PT Sans"/>
                        </a:rPr>
                        <a:t> to avoid duplication and increase leverage</a:t>
                      </a:r>
                    </a:p>
                  </a:txBody>
                  <a:tcPr>
                    <a:solidFill>
                      <a:schemeClr val="accent6"/>
                    </a:solidFill>
                  </a:tcPr>
                </a:tc>
                <a:extLst>
                  <a:ext uri="{0D108BD9-81ED-4DB2-BD59-A6C34878D82A}">
                    <a16:rowId xmlns:a16="http://schemas.microsoft.com/office/drawing/2014/main" val="347398787"/>
                  </a:ext>
                </a:extLst>
              </a:tr>
              <a:tr h="706794">
                <a:tc>
                  <a:txBody>
                    <a:bodyPr/>
                    <a:lstStyle/>
                    <a:p>
                      <a:r>
                        <a:rPr lang="en-GB" sz="1200" dirty="0">
                          <a:latin typeface="PT Sans"/>
                        </a:rPr>
                        <a:t>- Enabling constructive, open communication channels between members</a:t>
                      </a:r>
                    </a:p>
                  </a:txBody>
                  <a:tcPr/>
                </a:tc>
                <a:tc>
                  <a:txBody>
                    <a:bodyPr/>
                    <a:lstStyle/>
                    <a:p>
                      <a:r>
                        <a:rPr lang="en-GB" sz="1200" dirty="0">
                          <a:latin typeface="PT Sans"/>
                        </a:rPr>
                        <a:t>- Developing and delivering common tools and services which meet members’ evolving maturity in managing ethical trade issues</a:t>
                      </a:r>
                    </a:p>
                  </a:txBody>
                  <a:tcPr/>
                </a:tc>
                <a:tc>
                  <a:txBody>
                    <a:bodyPr/>
                    <a:lstStyle/>
                    <a:p>
                      <a:r>
                        <a:rPr lang="en-GB" sz="1200" dirty="0">
                          <a:latin typeface="PT Sans"/>
                        </a:rPr>
                        <a:t>- Evolving the FNET Risk Assessment tool, website and newsletter as core FNET offer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PT Sans"/>
                        </a:rPr>
                        <a:t>- Clearly articulate the voice of members to external bodies e.g. human rights initiatives, government, industry bodies and NGOs</a:t>
                      </a:r>
                    </a:p>
                  </a:txBody>
                  <a:tcPr/>
                </a:tc>
                <a:extLst>
                  <a:ext uri="{0D108BD9-81ED-4DB2-BD59-A6C34878D82A}">
                    <a16:rowId xmlns:a16="http://schemas.microsoft.com/office/drawing/2014/main" val="2291166255"/>
                  </a:ext>
                </a:extLst>
              </a:tr>
              <a:tr h="706794">
                <a:tc>
                  <a:txBody>
                    <a:bodyPr/>
                    <a:lstStyle/>
                    <a:p>
                      <a:r>
                        <a:rPr lang="en-GB" sz="1200" dirty="0">
                          <a:latin typeface="PT Sans"/>
                        </a:rPr>
                        <a:t>- Facilitating sharing of challenging issues and experiences at member meetings</a:t>
                      </a:r>
                    </a:p>
                  </a:txBody>
                  <a:tcPr/>
                </a:tc>
                <a:tc>
                  <a:txBody>
                    <a:bodyPr/>
                    <a:lstStyle/>
                    <a:p>
                      <a:pPr marL="0" indent="0">
                        <a:buFontTx/>
                        <a:buNone/>
                      </a:pPr>
                      <a:r>
                        <a:rPr lang="en-GB" sz="1200" dirty="0">
                          <a:latin typeface="PT Sans"/>
                        </a:rPr>
                        <a:t>- Developing the skills and capability of members as ethical trade professionals</a:t>
                      </a:r>
                    </a:p>
                  </a:txBody>
                  <a:tcPr/>
                </a:tc>
                <a:tc>
                  <a:txBody>
                    <a:bodyPr/>
                    <a:lstStyle/>
                    <a:p>
                      <a:r>
                        <a:rPr lang="en-GB" sz="1200" dirty="0">
                          <a:latin typeface="PT Sans"/>
                        </a:rPr>
                        <a:t>- Building the capability of members to turn risk assessments into actions that deal with issues identified and address root causes</a:t>
                      </a:r>
                    </a:p>
                  </a:txBody>
                  <a:tcPr/>
                </a:tc>
                <a:tc>
                  <a:txBody>
                    <a:bodyPr/>
                    <a:lstStyle/>
                    <a:p>
                      <a:r>
                        <a:rPr lang="en-GB" sz="1200" dirty="0">
                          <a:latin typeface="PT Sans"/>
                        </a:rPr>
                        <a:t>- Identify strategic opportunities to influence the food sector using FNET’s tools and practical knowledge</a:t>
                      </a:r>
                    </a:p>
                  </a:txBody>
                  <a:tcPr/>
                </a:tc>
                <a:extLst>
                  <a:ext uri="{0D108BD9-81ED-4DB2-BD59-A6C34878D82A}">
                    <a16:rowId xmlns:a16="http://schemas.microsoft.com/office/drawing/2014/main" val="2175095435"/>
                  </a:ext>
                </a:extLst>
              </a:tr>
              <a:tr h="863859">
                <a:tc>
                  <a:txBody>
                    <a:bodyPr/>
                    <a:lstStyle/>
                    <a:p>
                      <a:r>
                        <a:rPr lang="en-GB" sz="1200" dirty="0">
                          <a:latin typeface="PT Sans"/>
                        </a:rPr>
                        <a:t>- Enabling and empowering stakeholders in our businesses and along the supply chain to be part of informed and transparent conversations about the barriers and enablers to ethical trade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PT Sans"/>
                        </a:rPr>
                        <a:t>- Embedding ethical trade skills and capability within businesses and along the supply chain</a:t>
                      </a:r>
                    </a:p>
                    <a:p>
                      <a:endParaRPr lang="en-GB" sz="1200" dirty="0">
                        <a:latin typeface="PT Sans"/>
                      </a:endParaRPr>
                    </a:p>
                  </a:txBody>
                  <a:tcPr/>
                </a:tc>
                <a:tc>
                  <a:txBody>
                    <a:bodyPr/>
                    <a:lstStyle/>
                    <a:p>
                      <a:r>
                        <a:rPr lang="en-GB" sz="1200" dirty="0">
                          <a:latin typeface="PT Sans"/>
                        </a:rPr>
                        <a:t>- Harnessing technology to share member insights and external sources of information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PT Sans"/>
                          <a:ea typeface="+mn-ea"/>
                          <a:cs typeface="+mn-cs"/>
                        </a:rPr>
                        <a:t>- Identify and formalise relationships with key external partners working on areas of mutual benefit for sharing of information and best practice.</a:t>
                      </a:r>
                    </a:p>
                  </a:txBody>
                  <a:tcPr/>
                </a:tc>
                <a:extLst>
                  <a:ext uri="{0D108BD9-81ED-4DB2-BD59-A6C34878D82A}">
                    <a16:rowId xmlns:a16="http://schemas.microsoft.com/office/drawing/2014/main" val="3690025464"/>
                  </a:ext>
                </a:extLst>
              </a:tr>
              <a:tr h="549729">
                <a:tc>
                  <a:txBody>
                    <a:bodyPr/>
                    <a:lstStyle/>
                    <a:p>
                      <a:r>
                        <a:rPr lang="en-GB" sz="1200" dirty="0">
                          <a:latin typeface="PT Sans"/>
                        </a:rPr>
                        <a:t>- Asking members to uphold and support the FNET values: trust, openness, ownership, collaboration, listening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PT Sans"/>
                        </a:rPr>
                        <a:t>- Supporting members to measure the impact of their ethical trade work</a:t>
                      </a:r>
                    </a:p>
                    <a:p>
                      <a:endParaRPr lang="en-GB" sz="1200" dirty="0">
                        <a:latin typeface="PT Sans"/>
                      </a:endParaRPr>
                    </a:p>
                  </a:txBody>
                  <a:tcPr/>
                </a:tc>
                <a:tc>
                  <a:txBody>
                    <a:bodyPr/>
                    <a:lstStyle/>
                    <a:p>
                      <a:r>
                        <a:rPr lang="en-GB" sz="1200" dirty="0">
                          <a:latin typeface="PT Sans"/>
                        </a:rPr>
                        <a:t>- Horizon scanning and tailoring information to different members’ needs</a:t>
                      </a:r>
                    </a:p>
                  </a:txBody>
                  <a:tcPr/>
                </a:tc>
                <a:tc>
                  <a:txBody>
                    <a:bodyPr/>
                    <a:lstStyle/>
                    <a:p>
                      <a:endParaRPr lang="en-GB" sz="1200" dirty="0">
                        <a:latin typeface="PT Sans"/>
                      </a:endParaRPr>
                    </a:p>
                  </a:txBody>
                  <a:tcPr/>
                </a:tc>
                <a:extLst>
                  <a:ext uri="{0D108BD9-81ED-4DB2-BD59-A6C34878D82A}">
                    <a16:rowId xmlns:a16="http://schemas.microsoft.com/office/drawing/2014/main" val="827191378"/>
                  </a:ext>
                </a:extLst>
              </a:tr>
              <a:tr h="510462">
                <a:tc>
                  <a:txBody>
                    <a:bodyPr/>
                    <a:lstStyle/>
                    <a:p>
                      <a:r>
                        <a:rPr lang="en-GB" sz="1100" b="1" i="1" dirty="0">
                          <a:latin typeface="PT Sans"/>
                        </a:rPr>
                        <a:t>KPIS:  </a:t>
                      </a:r>
                      <a:r>
                        <a:rPr lang="en-GB" sz="1100" i="1" dirty="0">
                          <a:latin typeface="PT Sans"/>
                        </a:rPr>
                        <a:t>Member survey (engagement, value for money), grievance mechanisms, # meetings, content of member meetings</a:t>
                      </a:r>
                    </a:p>
                  </a:txBody>
                  <a:tcPr>
                    <a:solidFill>
                      <a:schemeClr val="accent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i="1" dirty="0">
                          <a:latin typeface="PT Sans"/>
                        </a:rPr>
                        <a:t>KPIs</a:t>
                      </a:r>
                      <a:r>
                        <a:rPr lang="en-GB" sz="1100" i="1" dirty="0">
                          <a:latin typeface="PT Sans"/>
                        </a:rPr>
                        <a:t>:  Member feedback on products and services, # of members with ethical trade strategies and KPIs</a:t>
                      </a:r>
                    </a:p>
                  </a:txBody>
                  <a:tcPr>
                    <a:solidFill>
                      <a:schemeClr val="accent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i="1" dirty="0">
                          <a:latin typeface="PT Sans"/>
                        </a:rPr>
                        <a:t>KPIs: </a:t>
                      </a:r>
                      <a:r>
                        <a:rPr lang="en-GB" sz="1100" i="1" dirty="0">
                          <a:latin typeface="PT Sans"/>
                        </a:rPr>
                        <a:t>Member survey (feedback on RA tool, needs for risk info), # members sharing risk information, member event feedback</a:t>
                      </a:r>
                    </a:p>
                  </a:txBody>
                  <a:tcPr>
                    <a:solidFill>
                      <a:schemeClr val="accent2">
                        <a:lumMod val="20000"/>
                        <a:lumOff val="80000"/>
                      </a:schemeClr>
                    </a:solidFill>
                  </a:tcPr>
                </a:tc>
                <a:tc>
                  <a:txBody>
                    <a:bodyPr/>
                    <a:lstStyle/>
                    <a:p>
                      <a:r>
                        <a:rPr lang="en-GB" sz="1100" b="1" i="1" dirty="0">
                          <a:latin typeface="PT Sans"/>
                        </a:rPr>
                        <a:t>KPIs: </a:t>
                      </a:r>
                      <a:r>
                        <a:rPr lang="en-GB" sz="1100" i="1" dirty="0">
                          <a:latin typeface="PT Sans"/>
                        </a:rPr>
                        <a:t>Member survey (sharing tools and knowledge), # events attended, # partnerships formed</a:t>
                      </a:r>
                    </a:p>
                  </a:txBody>
                  <a:tcPr>
                    <a:solidFill>
                      <a:schemeClr val="accent2">
                        <a:lumMod val="20000"/>
                        <a:lumOff val="80000"/>
                      </a:schemeClr>
                    </a:solidFill>
                  </a:tcPr>
                </a:tc>
                <a:extLst>
                  <a:ext uri="{0D108BD9-81ED-4DB2-BD59-A6C34878D82A}">
                    <a16:rowId xmlns:a16="http://schemas.microsoft.com/office/drawing/2014/main" val="2081044348"/>
                  </a:ext>
                </a:extLst>
              </a:tr>
              <a:tr h="235598">
                <a:tc gridSpan="4">
                  <a:txBody>
                    <a:bodyPr/>
                    <a:lstStyle/>
                    <a:p>
                      <a:pPr algn="ctr"/>
                      <a:r>
                        <a:rPr lang="en-GB" sz="1200" b="1" dirty="0">
                          <a:solidFill>
                            <a:schemeClr val="bg1"/>
                          </a:solidFill>
                          <a:latin typeface="PT Sans"/>
                        </a:rPr>
                        <a:t>Foundations</a:t>
                      </a:r>
                      <a:r>
                        <a:rPr lang="en-GB" sz="1200" dirty="0">
                          <a:solidFill>
                            <a:schemeClr val="bg1"/>
                          </a:solidFill>
                          <a:latin typeface="PT Sans"/>
                        </a:rPr>
                        <a:t>: Governance, funding structure, resources, membership model and benefits, technology, membership communication, ways of working, values, legal support</a:t>
                      </a:r>
                    </a:p>
                  </a:txBody>
                  <a:tcPr>
                    <a:solidFill>
                      <a:schemeClr val="bg2">
                        <a:lumMod val="75000"/>
                      </a:schemeClr>
                    </a:solidFill>
                  </a:tcPr>
                </a:tc>
                <a:tc hMerge="1">
                  <a:txBody>
                    <a:bodyPr/>
                    <a:lstStyle/>
                    <a:p>
                      <a:endParaRPr lang="en-GB" sz="1100"/>
                    </a:p>
                  </a:txBody>
                  <a:tcPr/>
                </a:tc>
                <a:tc hMerge="1">
                  <a:txBody>
                    <a:bodyPr/>
                    <a:lstStyle/>
                    <a:p>
                      <a:endParaRPr lang="en-GB" sz="1100" dirty="0"/>
                    </a:p>
                  </a:txBody>
                  <a:tcPr/>
                </a:tc>
                <a:tc hMerge="1">
                  <a:txBody>
                    <a:bodyPr/>
                    <a:lstStyle/>
                    <a:p>
                      <a:endParaRPr lang="en-GB" sz="1100" dirty="0"/>
                    </a:p>
                  </a:txBody>
                  <a:tcPr/>
                </a:tc>
                <a:extLst>
                  <a:ext uri="{0D108BD9-81ED-4DB2-BD59-A6C34878D82A}">
                    <a16:rowId xmlns:a16="http://schemas.microsoft.com/office/drawing/2014/main" val="179511002"/>
                  </a:ext>
                </a:extLst>
              </a:tr>
            </a:tbl>
          </a:graphicData>
        </a:graphic>
      </p:graphicFrame>
      <p:sp>
        <p:nvSpPr>
          <p:cNvPr id="5" name="Titel 3">
            <a:extLst>
              <a:ext uri="{FF2B5EF4-FFF2-40B4-BE49-F238E27FC236}">
                <a16:creationId xmlns:a16="http://schemas.microsoft.com/office/drawing/2014/main" id="{71C4AC0B-F7C5-48D9-B4D5-EC6A2F5C6F13}"/>
              </a:ext>
            </a:extLst>
          </p:cNvPr>
          <p:cNvSpPr txBox="1">
            <a:spLocks/>
          </p:cNvSpPr>
          <p:nvPr/>
        </p:nvSpPr>
        <p:spPr>
          <a:xfrm>
            <a:off x="0" y="73867"/>
            <a:ext cx="12192000" cy="623364"/>
          </a:xfrm>
          <a:prstGeom prst="rect">
            <a:avLst/>
          </a:prstGeom>
          <a:noFill/>
        </p:spPr>
        <p:txBody>
          <a:bodyPr vert="horz" lIns="91440" tIns="45720" rIns="91440" bIns="45720" rtlCol="0" anchor="ctr">
            <a:normAutofit fontScale="92500" lnSpcReduction="10000"/>
          </a:bodyPr>
          <a:lstStyle>
            <a:lvl1pPr algn="ctr" defTabSz="914400" rtl="0" eaLnBrk="1" latinLnBrk="0" hangingPunct="1">
              <a:lnSpc>
                <a:spcPct val="90000"/>
              </a:lnSpc>
              <a:spcBef>
                <a:spcPct val="0"/>
              </a:spcBef>
              <a:buNone/>
              <a:defRPr sz="4400" kern="1200">
                <a:solidFill>
                  <a:schemeClr val="tx1"/>
                </a:solidFill>
                <a:latin typeface="Freestyle Script" panose="030804020302050B0404" pitchFamily="66"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effectLst/>
                <a:uLnTx/>
                <a:uFillTx/>
                <a:latin typeface="Freestyle Script" panose="030804020302050B0404" pitchFamily="66" charset="0"/>
                <a:ea typeface="+mj-ea"/>
                <a:cs typeface="+mj-cs"/>
              </a:rPr>
              <a:t>Amended mission and objectives</a:t>
            </a:r>
            <a:endParaRPr kumimoji="0" lang="en-GB" sz="4400" b="0" i="0" u="none" strike="noStrike" kern="1200" cap="none" spc="0" normalizeH="0" baseline="0" noProof="0" dirty="0">
              <a:ln>
                <a:noFill/>
              </a:ln>
              <a:effectLst/>
              <a:uLnTx/>
              <a:uFillTx/>
              <a:latin typeface="Freestyle Script" panose="030804020302050B0404" pitchFamily="66" charset="0"/>
              <a:ea typeface="+mj-ea"/>
              <a:cs typeface="+mj-cs"/>
            </a:endParaRPr>
          </a:p>
        </p:txBody>
      </p:sp>
    </p:spTree>
    <p:extLst>
      <p:ext uri="{BB962C8B-B14F-4D97-AF65-F5344CB8AC3E}">
        <p14:creationId xmlns:p14="http://schemas.microsoft.com/office/powerpoint/2010/main" val="2873959454"/>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2574</TotalTime>
  <Words>474</Words>
  <Application>Microsoft Office PowerPoint</Application>
  <PresentationFormat>Widescreen</PresentationFormat>
  <Paragraphs>28</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Freestyle Script</vt:lpstr>
      <vt:lpstr>PT Sans</vt:lpstr>
      <vt:lpstr>Tesco</vt:lpstr>
      <vt:lpstr>1_Office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Food Network for Ethical Trade (FNET)  All Member Meeting - Minutes</dc:title>
  <dc:creator>louise herring</dc:creator>
  <cp:lastModifiedBy>louise herring</cp:lastModifiedBy>
  <cp:revision>132</cp:revision>
  <dcterms:created xsi:type="dcterms:W3CDTF">2019-06-13T20:06:19Z</dcterms:created>
  <dcterms:modified xsi:type="dcterms:W3CDTF">2019-12-11T16:26:59Z</dcterms:modified>
</cp:coreProperties>
</file>