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262" r:id="rId5"/>
    <p:sldId id="263" r:id="rId6"/>
    <p:sldId id="260" r:id="rId7"/>
    <p:sldId id="258" r:id="rId8"/>
    <p:sldId id="265" r:id="rId9"/>
    <p:sldId id="6831" r:id="rId10"/>
    <p:sldId id="934" r:id="rId11"/>
    <p:sldId id="6826" r:id="rId12"/>
    <p:sldId id="6823" r:id="rId13"/>
    <p:sldId id="6827" r:id="rId14"/>
    <p:sldId id="6828" r:id="rId15"/>
    <p:sldId id="955" r:id="rId16"/>
    <p:sldId id="935" r:id="rId17"/>
    <p:sldId id="6829" r:id="rId18"/>
    <p:sldId id="6824" r:id="rId19"/>
    <p:sldId id="6830" r:id="rId20"/>
    <p:sldId id="6834" r:id="rId21"/>
    <p:sldId id="6832" r:id="rId22"/>
    <p:sldId id="6833" r:id="rId23"/>
    <p:sldId id="6835" r:id="rId24"/>
    <p:sldId id="6836" r:id="rId25"/>
    <p:sldId id="6837" r:id="rId26"/>
    <p:sldId id="6838" r:id="rId27"/>
    <p:sldId id="6839" r:id="rId28"/>
    <p:sldId id="6840" r:id="rId29"/>
    <p:sldId id="6841" r:id="rId30"/>
    <p:sldId id="6842" r:id="rId31"/>
    <p:sldId id="6844" r:id="rId32"/>
    <p:sldId id="6845" r:id="rId33"/>
    <p:sldId id="6846" r:id="rId34"/>
    <p:sldId id="6847" r:id="rId35"/>
    <p:sldId id="6848" r:id="rId36"/>
    <p:sldId id="6849" r:id="rId37"/>
    <p:sldId id="6850" r:id="rId38"/>
    <p:sldId id="6851" r:id="rId39"/>
    <p:sldId id="6852" r:id="rId40"/>
    <p:sldId id="6853" r:id="rId41"/>
    <p:sldId id="6854" r:id="rId42"/>
    <p:sldId id="6855" r:id="rId43"/>
    <p:sldId id="6856" r:id="rId44"/>
    <p:sldId id="6857" r:id="rId45"/>
    <p:sldId id="6858" r:id="rId46"/>
    <p:sldId id="6859" r:id="rId47"/>
    <p:sldId id="6843" r:id="rId48"/>
    <p:sldId id="266"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530" autoAdjust="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zanne Natelson" userId="S::suzanne@foodnetworkforethicaltrade.com::5cdf35c7-5082-46cf-a1e9-fd413721a28e" providerId="AD" clId="Web-{00505BCF-4E5B-40ED-AF89-9708D3E6172A}"/>
    <pc:docChg chg="modSld">
      <pc:chgData name="Suzanne Natelson" userId="S::suzanne@foodnetworkforethicaltrade.com::5cdf35c7-5082-46cf-a1e9-fd413721a28e" providerId="AD" clId="Web-{00505BCF-4E5B-40ED-AF89-9708D3E6172A}" dt="2022-07-04T15:15:10.805" v="11" actId="20577"/>
      <pc:docMkLst>
        <pc:docMk/>
      </pc:docMkLst>
      <pc:sldChg chg="modSp">
        <pc:chgData name="Suzanne Natelson" userId="S::suzanne@foodnetworkforethicaltrade.com::5cdf35c7-5082-46cf-a1e9-fd413721a28e" providerId="AD" clId="Web-{00505BCF-4E5B-40ED-AF89-9708D3E6172A}" dt="2022-07-04T15:15:10.805" v="11" actId="20577"/>
        <pc:sldMkLst>
          <pc:docMk/>
          <pc:sldMk cId="2810707942" sldId="263"/>
        </pc:sldMkLst>
        <pc:spChg chg="mod">
          <ac:chgData name="Suzanne Natelson" userId="S::suzanne@foodnetworkforethicaltrade.com::5cdf35c7-5082-46cf-a1e9-fd413721a28e" providerId="AD" clId="Web-{00505BCF-4E5B-40ED-AF89-9708D3E6172A}" dt="2022-07-04T15:15:10.805" v="11" actId="20577"/>
          <ac:spMkLst>
            <pc:docMk/>
            <pc:sldMk cId="2810707942" sldId="263"/>
            <ac:spMk id="7" creationId="{37B5E7A6-47AC-412F-9B2F-0669A11E885D}"/>
          </ac:spMkLst>
        </pc:spChg>
      </pc:sldChg>
    </pc:docChg>
  </pc:docChgLst>
  <pc:docChgLst>
    <pc:chgData name="Suzanne Natelson" userId="5cdf35c7-5082-46cf-a1e9-fd413721a28e" providerId="ADAL" clId="{9A873EE6-A758-4EA6-9B99-DD549A4596C6}"/>
    <pc:docChg chg="custSel addSld delSld modSld sldOrd">
      <pc:chgData name="Suzanne Natelson" userId="5cdf35c7-5082-46cf-a1e9-fd413721a28e" providerId="ADAL" clId="{9A873EE6-A758-4EA6-9B99-DD549A4596C6}" dt="2022-07-25T09:23:45.469" v="901" actId="22"/>
      <pc:docMkLst>
        <pc:docMk/>
      </pc:docMkLst>
      <pc:sldChg chg="modSp mod">
        <pc:chgData name="Suzanne Natelson" userId="5cdf35c7-5082-46cf-a1e9-fd413721a28e" providerId="ADAL" clId="{9A873EE6-A758-4EA6-9B99-DD549A4596C6}" dt="2022-07-05T16:28:14.070" v="815" actId="5793"/>
        <pc:sldMkLst>
          <pc:docMk/>
          <pc:sldMk cId="2810707942" sldId="263"/>
        </pc:sldMkLst>
        <pc:spChg chg="mod">
          <ac:chgData name="Suzanne Natelson" userId="5cdf35c7-5082-46cf-a1e9-fd413721a28e" providerId="ADAL" clId="{9A873EE6-A758-4EA6-9B99-DD549A4596C6}" dt="2022-07-05T16:28:14.070" v="815" actId="5793"/>
          <ac:spMkLst>
            <pc:docMk/>
            <pc:sldMk cId="2810707942" sldId="263"/>
            <ac:spMk id="7" creationId="{37B5E7A6-47AC-412F-9B2F-0669A11E885D}"/>
          </ac:spMkLst>
        </pc:spChg>
      </pc:sldChg>
      <pc:sldChg chg="modSp new mod">
        <pc:chgData name="Suzanne Natelson" userId="5cdf35c7-5082-46cf-a1e9-fd413721a28e" providerId="ADAL" clId="{9A873EE6-A758-4EA6-9B99-DD549A4596C6}" dt="2022-07-05T16:23:32.152" v="768" actId="20577"/>
        <pc:sldMkLst>
          <pc:docMk/>
          <pc:sldMk cId="2261150454" sldId="266"/>
        </pc:sldMkLst>
        <pc:spChg chg="mod">
          <ac:chgData name="Suzanne Natelson" userId="5cdf35c7-5082-46cf-a1e9-fd413721a28e" providerId="ADAL" clId="{9A873EE6-A758-4EA6-9B99-DD549A4596C6}" dt="2022-07-05T16:19:21.453" v="105" actId="20577"/>
          <ac:spMkLst>
            <pc:docMk/>
            <pc:sldMk cId="2261150454" sldId="266"/>
            <ac:spMk id="2" creationId="{22881881-8722-1EA3-31F6-B4CCB92BDE1E}"/>
          </ac:spMkLst>
        </pc:spChg>
        <pc:spChg chg="mod">
          <ac:chgData name="Suzanne Natelson" userId="5cdf35c7-5082-46cf-a1e9-fd413721a28e" providerId="ADAL" clId="{9A873EE6-A758-4EA6-9B99-DD549A4596C6}" dt="2022-07-05T16:23:32.152" v="768" actId="20577"/>
          <ac:spMkLst>
            <pc:docMk/>
            <pc:sldMk cId="2261150454" sldId="266"/>
            <ac:spMk id="3" creationId="{FE7DEB99-FBD3-2A6D-A253-F452E28015EA}"/>
          </ac:spMkLst>
        </pc:spChg>
      </pc:sldChg>
      <pc:sldChg chg="add del setBg">
        <pc:chgData name="Suzanne Natelson" userId="5cdf35c7-5082-46cf-a1e9-fd413721a28e" providerId="ADAL" clId="{9A873EE6-A758-4EA6-9B99-DD549A4596C6}" dt="2022-07-11T14:42:06.415" v="839" actId="2696"/>
        <pc:sldMkLst>
          <pc:docMk/>
          <pc:sldMk cId="2181062641" sldId="932"/>
        </pc:sldMkLst>
      </pc:sldChg>
      <pc:sldChg chg="modSp add mod">
        <pc:chgData name="Suzanne Natelson" userId="5cdf35c7-5082-46cf-a1e9-fd413721a28e" providerId="ADAL" clId="{9A873EE6-A758-4EA6-9B99-DD549A4596C6}" dt="2022-07-11T14:41:22.907" v="817" actId="27636"/>
        <pc:sldMkLst>
          <pc:docMk/>
          <pc:sldMk cId="4174668351" sldId="934"/>
        </pc:sldMkLst>
        <pc:spChg chg="mod">
          <ac:chgData name="Suzanne Natelson" userId="5cdf35c7-5082-46cf-a1e9-fd413721a28e" providerId="ADAL" clId="{9A873EE6-A758-4EA6-9B99-DD549A4596C6}" dt="2022-07-11T14:41:22.907" v="817" actId="27636"/>
          <ac:spMkLst>
            <pc:docMk/>
            <pc:sldMk cId="4174668351" sldId="934"/>
            <ac:spMk id="7170" creationId="{00000000-0000-0000-0000-000000000000}"/>
          </ac:spMkLst>
        </pc:spChg>
      </pc:sldChg>
      <pc:sldChg chg="modSp add mod">
        <pc:chgData name="Suzanne Natelson" userId="5cdf35c7-5082-46cf-a1e9-fd413721a28e" providerId="ADAL" clId="{9A873EE6-A758-4EA6-9B99-DD549A4596C6}" dt="2022-07-11T14:41:30.834" v="830" actId="27636"/>
        <pc:sldMkLst>
          <pc:docMk/>
          <pc:sldMk cId="3926924736" sldId="935"/>
        </pc:sldMkLst>
        <pc:spChg chg="mod">
          <ac:chgData name="Suzanne Natelson" userId="5cdf35c7-5082-46cf-a1e9-fd413721a28e" providerId="ADAL" clId="{9A873EE6-A758-4EA6-9B99-DD549A4596C6}" dt="2022-07-11T14:41:30.829" v="829" actId="27636"/>
          <ac:spMkLst>
            <pc:docMk/>
            <pc:sldMk cId="3926924736" sldId="935"/>
            <ac:spMk id="2" creationId="{DD53DC10-1461-4826-A8B2-781D09AA71B0}"/>
          </ac:spMkLst>
        </pc:spChg>
        <pc:spChg chg="mod">
          <ac:chgData name="Suzanne Natelson" userId="5cdf35c7-5082-46cf-a1e9-fd413721a28e" providerId="ADAL" clId="{9A873EE6-A758-4EA6-9B99-DD549A4596C6}" dt="2022-07-11T14:41:30.834" v="830" actId="27636"/>
          <ac:spMkLst>
            <pc:docMk/>
            <pc:sldMk cId="3926924736" sldId="935"/>
            <ac:spMk id="3" creationId="{02690CA6-C423-450E-9CFD-FC61B4D7C058}"/>
          </ac:spMkLst>
        </pc:spChg>
      </pc:sldChg>
      <pc:sldChg chg="modSp add mod">
        <pc:chgData name="Suzanne Natelson" userId="5cdf35c7-5082-46cf-a1e9-fd413721a28e" providerId="ADAL" clId="{9A873EE6-A758-4EA6-9B99-DD549A4596C6}" dt="2022-07-11T14:41:29.793" v="827" actId="27636"/>
        <pc:sldMkLst>
          <pc:docMk/>
          <pc:sldMk cId="121823981" sldId="955"/>
        </pc:sldMkLst>
        <pc:spChg chg="mod">
          <ac:chgData name="Suzanne Natelson" userId="5cdf35c7-5082-46cf-a1e9-fd413721a28e" providerId="ADAL" clId="{9A873EE6-A758-4EA6-9B99-DD549A4596C6}" dt="2022-07-11T14:41:29.793" v="827" actId="27636"/>
          <ac:spMkLst>
            <pc:docMk/>
            <pc:sldMk cId="121823981" sldId="955"/>
            <ac:spMk id="2" creationId="{DD53DC10-1461-4826-A8B2-781D09AA71B0}"/>
          </ac:spMkLst>
        </pc:spChg>
      </pc:sldChg>
      <pc:sldChg chg="modSp add mod">
        <pc:chgData name="Suzanne Natelson" userId="5cdf35c7-5082-46cf-a1e9-fd413721a28e" providerId="ADAL" clId="{9A873EE6-A758-4EA6-9B99-DD549A4596C6}" dt="2022-07-11T14:41:25.615" v="821" actId="27636"/>
        <pc:sldMkLst>
          <pc:docMk/>
          <pc:sldMk cId="2808190198" sldId="6823"/>
        </pc:sldMkLst>
        <pc:spChg chg="mod">
          <ac:chgData name="Suzanne Natelson" userId="5cdf35c7-5082-46cf-a1e9-fd413721a28e" providerId="ADAL" clId="{9A873EE6-A758-4EA6-9B99-DD549A4596C6}" dt="2022-07-11T14:41:25.615" v="821" actId="27636"/>
          <ac:spMkLst>
            <pc:docMk/>
            <pc:sldMk cId="2808190198" sldId="6823"/>
            <ac:spMk id="2" creationId="{DA786D2C-F880-DB9C-FE84-826C6023A457}"/>
          </ac:spMkLst>
        </pc:spChg>
      </pc:sldChg>
      <pc:sldChg chg="modSp add mod">
        <pc:chgData name="Suzanne Natelson" userId="5cdf35c7-5082-46cf-a1e9-fd413721a28e" providerId="ADAL" clId="{9A873EE6-A758-4EA6-9B99-DD549A4596C6}" dt="2022-07-11T14:41:34.165" v="834" actId="27636"/>
        <pc:sldMkLst>
          <pc:docMk/>
          <pc:sldMk cId="3446419252" sldId="6824"/>
        </pc:sldMkLst>
        <pc:spChg chg="mod">
          <ac:chgData name="Suzanne Natelson" userId="5cdf35c7-5082-46cf-a1e9-fd413721a28e" providerId="ADAL" clId="{9A873EE6-A758-4EA6-9B99-DD549A4596C6}" dt="2022-07-11T14:41:34.165" v="834" actId="27636"/>
          <ac:spMkLst>
            <pc:docMk/>
            <pc:sldMk cId="3446419252" sldId="6824"/>
            <ac:spMk id="2" creationId="{38FF3C89-EA07-E53E-773A-B73740D9E75D}"/>
          </ac:spMkLst>
        </pc:spChg>
      </pc:sldChg>
      <pc:sldChg chg="modSp add mod">
        <pc:chgData name="Suzanne Natelson" userId="5cdf35c7-5082-46cf-a1e9-fd413721a28e" providerId="ADAL" clId="{9A873EE6-A758-4EA6-9B99-DD549A4596C6}" dt="2022-07-11T14:41:24.247" v="819" actId="27636"/>
        <pc:sldMkLst>
          <pc:docMk/>
          <pc:sldMk cId="207437594" sldId="6826"/>
        </pc:sldMkLst>
        <pc:spChg chg="mod">
          <ac:chgData name="Suzanne Natelson" userId="5cdf35c7-5082-46cf-a1e9-fd413721a28e" providerId="ADAL" clId="{9A873EE6-A758-4EA6-9B99-DD549A4596C6}" dt="2022-07-11T14:41:24.247" v="819" actId="27636"/>
          <ac:spMkLst>
            <pc:docMk/>
            <pc:sldMk cId="207437594" sldId="6826"/>
            <ac:spMk id="2" creationId="{AC431784-16CE-8BAF-2893-4A88AC9F28B8}"/>
          </ac:spMkLst>
        </pc:spChg>
      </pc:sldChg>
      <pc:sldChg chg="modSp add mod">
        <pc:chgData name="Suzanne Natelson" userId="5cdf35c7-5082-46cf-a1e9-fd413721a28e" providerId="ADAL" clId="{9A873EE6-A758-4EA6-9B99-DD549A4596C6}" dt="2022-07-11T14:41:25.846" v="823" actId="27636"/>
        <pc:sldMkLst>
          <pc:docMk/>
          <pc:sldMk cId="1341790776" sldId="6827"/>
        </pc:sldMkLst>
        <pc:spChg chg="mod">
          <ac:chgData name="Suzanne Natelson" userId="5cdf35c7-5082-46cf-a1e9-fd413721a28e" providerId="ADAL" clId="{9A873EE6-A758-4EA6-9B99-DD549A4596C6}" dt="2022-07-11T14:41:25.846" v="823" actId="27636"/>
          <ac:spMkLst>
            <pc:docMk/>
            <pc:sldMk cId="1341790776" sldId="6827"/>
            <ac:spMk id="2" creationId="{DA786D2C-F880-DB9C-FE84-826C6023A457}"/>
          </ac:spMkLst>
        </pc:spChg>
      </pc:sldChg>
      <pc:sldChg chg="modSp add mod">
        <pc:chgData name="Suzanne Natelson" userId="5cdf35c7-5082-46cf-a1e9-fd413721a28e" providerId="ADAL" clId="{9A873EE6-A758-4EA6-9B99-DD549A4596C6}" dt="2022-07-11T14:41:26.818" v="825" actId="27636"/>
        <pc:sldMkLst>
          <pc:docMk/>
          <pc:sldMk cId="1669611006" sldId="6828"/>
        </pc:sldMkLst>
        <pc:spChg chg="mod">
          <ac:chgData name="Suzanne Natelson" userId="5cdf35c7-5082-46cf-a1e9-fd413721a28e" providerId="ADAL" clId="{9A873EE6-A758-4EA6-9B99-DD549A4596C6}" dt="2022-07-11T14:41:26.818" v="825" actId="27636"/>
          <ac:spMkLst>
            <pc:docMk/>
            <pc:sldMk cId="1669611006" sldId="6828"/>
            <ac:spMk id="2" creationId="{0029D5EE-A9C2-FB63-D1C7-19DEC7C805A8}"/>
          </ac:spMkLst>
        </pc:spChg>
      </pc:sldChg>
      <pc:sldChg chg="modSp add mod">
        <pc:chgData name="Suzanne Natelson" userId="5cdf35c7-5082-46cf-a1e9-fd413721a28e" providerId="ADAL" clId="{9A873EE6-A758-4EA6-9B99-DD549A4596C6}" dt="2022-07-11T14:41:31.923" v="832" actId="27636"/>
        <pc:sldMkLst>
          <pc:docMk/>
          <pc:sldMk cId="4160993353" sldId="6829"/>
        </pc:sldMkLst>
        <pc:spChg chg="mod">
          <ac:chgData name="Suzanne Natelson" userId="5cdf35c7-5082-46cf-a1e9-fd413721a28e" providerId="ADAL" clId="{9A873EE6-A758-4EA6-9B99-DD549A4596C6}" dt="2022-07-11T14:41:31.923" v="832" actId="27636"/>
          <ac:spMkLst>
            <pc:docMk/>
            <pc:sldMk cId="4160993353" sldId="6829"/>
            <ac:spMk id="2" creationId="{DC16A066-C22C-404E-2934-CC7C68D44ABA}"/>
          </ac:spMkLst>
        </pc:spChg>
      </pc:sldChg>
      <pc:sldChg chg="modSp add mod">
        <pc:chgData name="Suzanne Natelson" userId="5cdf35c7-5082-46cf-a1e9-fd413721a28e" providerId="ADAL" clId="{9A873EE6-A758-4EA6-9B99-DD549A4596C6}" dt="2022-07-11T14:41:35.046" v="836" actId="27636"/>
        <pc:sldMkLst>
          <pc:docMk/>
          <pc:sldMk cId="4247937204" sldId="6830"/>
        </pc:sldMkLst>
        <pc:spChg chg="mod">
          <ac:chgData name="Suzanne Natelson" userId="5cdf35c7-5082-46cf-a1e9-fd413721a28e" providerId="ADAL" clId="{9A873EE6-A758-4EA6-9B99-DD549A4596C6}" dt="2022-07-11T14:41:35.046" v="836" actId="27636"/>
          <ac:spMkLst>
            <pc:docMk/>
            <pc:sldMk cId="4247937204" sldId="6830"/>
            <ac:spMk id="2" creationId="{132B0B10-7F1F-92A3-5FE7-9030873E19C5}"/>
          </ac:spMkLst>
        </pc:spChg>
      </pc:sldChg>
      <pc:sldChg chg="add del setBg">
        <pc:chgData name="Suzanne Natelson" userId="5cdf35c7-5082-46cf-a1e9-fd413721a28e" providerId="ADAL" clId="{9A873EE6-A758-4EA6-9B99-DD549A4596C6}" dt="2022-07-11T14:42:11.570" v="840" actId="2696"/>
        <pc:sldMkLst>
          <pc:docMk/>
          <pc:sldMk cId="2761254173" sldId="6831"/>
        </pc:sldMkLst>
      </pc:sldChg>
      <pc:sldChg chg="add">
        <pc:chgData name="Suzanne Natelson" userId="5cdf35c7-5082-46cf-a1e9-fd413721a28e" providerId="ADAL" clId="{9A873EE6-A758-4EA6-9B99-DD549A4596C6}" dt="2022-07-11T14:42:42.983" v="841"/>
        <pc:sldMkLst>
          <pc:docMk/>
          <pc:sldMk cId="3765092577" sldId="6831"/>
        </pc:sldMkLst>
      </pc:sldChg>
      <pc:sldChg chg="addSp new mod">
        <pc:chgData name="Suzanne Natelson" userId="5cdf35c7-5082-46cf-a1e9-fd413721a28e" providerId="ADAL" clId="{9A873EE6-A758-4EA6-9B99-DD549A4596C6}" dt="2022-07-25T09:11:21.795" v="848" actId="22"/>
        <pc:sldMkLst>
          <pc:docMk/>
          <pc:sldMk cId="4163371485" sldId="6832"/>
        </pc:sldMkLst>
        <pc:picChg chg="add">
          <ac:chgData name="Suzanne Natelson" userId="5cdf35c7-5082-46cf-a1e9-fd413721a28e" providerId="ADAL" clId="{9A873EE6-A758-4EA6-9B99-DD549A4596C6}" dt="2022-07-25T09:11:21.795" v="848" actId="22"/>
          <ac:picMkLst>
            <pc:docMk/>
            <pc:sldMk cId="4163371485" sldId="6832"/>
            <ac:picMk id="3" creationId="{D7054DAD-EBD4-5839-0446-64DE9A18C9B7}"/>
          </ac:picMkLst>
        </pc:picChg>
      </pc:sldChg>
      <pc:sldChg chg="addSp new mod">
        <pc:chgData name="Suzanne Natelson" userId="5cdf35c7-5082-46cf-a1e9-fd413721a28e" providerId="ADAL" clId="{9A873EE6-A758-4EA6-9B99-DD549A4596C6}" dt="2022-07-25T09:14:09.510" v="858" actId="22"/>
        <pc:sldMkLst>
          <pc:docMk/>
          <pc:sldMk cId="2224703929" sldId="6833"/>
        </pc:sldMkLst>
        <pc:picChg chg="add">
          <ac:chgData name="Suzanne Natelson" userId="5cdf35c7-5082-46cf-a1e9-fd413721a28e" providerId="ADAL" clId="{9A873EE6-A758-4EA6-9B99-DD549A4596C6}" dt="2022-07-25T09:14:09.510" v="858" actId="22"/>
          <ac:picMkLst>
            <pc:docMk/>
            <pc:sldMk cId="2224703929" sldId="6833"/>
            <ac:picMk id="3" creationId="{5017BFDA-C918-A7B5-2510-536BD575EBB6}"/>
          </ac:picMkLst>
        </pc:picChg>
      </pc:sldChg>
      <pc:sldChg chg="addSp new mod ord">
        <pc:chgData name="Suzanne Natelson" userId="5cdf35c7-5082-46cf-a1e9-fd413721a28e" providerId="ADAL" clId="{9A873EE6-A758-4EA6-9B99-DD549A4596C6}" dt="2022-07-25T09:09:29.603" v="847"/>
        <pc:sldMkLst>
          <pc:docMk/>
          <pc:sldMk cId="1806776419" sldId="6834"/>
        </pc:sldMkLst>
        <pc:picChg chg="add">
          <ac:chgData name="Suzanne Natelson" userId="5cdf35c7-5082-46cf-a1e9-fd413721a28e" providerId="ADAL" clId="{9A873EE6-A758-4EA6-9B99-DD549A4596C6}" dt="2022-07-25T09:09:24.046" v="845" actId="22"/>
          <ac:picMkLst>
            <pc:docMk/>
            <pc:sldMk cId="1806776419" sldId="6834"/>
            <ac:picMk id="3" creationId="{B5145988-0024-5BA6-6313-8A2266898F12}"/>
          </ac:picMkLst>
        </pc:picChg>
      </pc:sldChg>
      <pc:sldChg chg="addSp delSp new mod">
        <pc:chgData name="Suzanne Natelson" userId="5cdf35c7-5082-46cf-a1e9-fd413721a28e" providerId="ADAL" clId="{9A873EE6-A758-4EA6-9B99-DD549A4596C6}" dt="2022-07-25T09:15:05.102" v="861" actId="22"/>
        <pc:sldMkLst>
          <pc:docMk/>
          <pc:sldMk cId="3342949293" sldId="6835"/>
        </pc:sldMkLst>
        <pc:picChg chg="add del">
          <ac:chgData name="Suzanne Natelson" userId="5cdf35c7-5082-46cf-a1e9-fd413721a28e" providerId="ADAL" clId="{9A873EE6-A758-4EA6-9B99-DD549A4596C6}" dt="2022-07-25T09:15:01.863" v="860" actId="478"/>
          <ac:picMkLst>
            <pc:docMk/>
            <pc:sldMk cId="3342949293" sldId="6835"/>
            <ac:picMk id="3" creationId="{CC24F120-658F-490E-7575-4E8EE3D6F9E1}"/>
          </ac:picMkLst>
        </pc:picChg>
        <pc:picChg chg="add">
          <ac:chgData name="Suzanne Natelson" userId="5cdf35c7-5082-46cf-a1e9-fd413721a28e" providerId="ADAL" clId="{9A873EE6-A758-4EA6-9B99-DD549A4596C6}" dt="2022-07-25T09:15:05.102" v="861" actId="22"/>
          <ac:picMkLst>
            <pc:docMk/>
            <pc:sldMk cId="3342949293" sldId="6835"/>
            <ac:picMk id="5" creationId="{E64A52D6-21AC-ADC8-1CC2-19D990139DCE}"/>
          </ac:picMkLst>
        </pc:picChg>
      </pc:sldChg>
      <pc:sldChg chg="addSp new mod">
        <pc:chgData name="Suzanne Natelson" userId="5cdf35c7-5082-46cf-a1e9-fd413721a28e" providerId="ADAL" clId="{9A873EE6-A758-4EA6-9B99-DD549A4596C6}" dt="2022-07-25T09:15:27.710" v="862" actId="22"/>
        <pc:sldMkLst>
          <pc:docMk/>
          <pc:sldMk cId="2406644872" sldId="6836"/>
        </pc:sldMkLst>
        <pc:picChg chg="add">
          <ac:chgData name="Suzanne Natelson" userId="5cdf35c7-5082-46cf-a1e9-fd413721a28e" providerId="ADAL" clId="{9A873EE6-A758-4EA6-9B99-DD549A4596C6}" dt="2022-07-25T09:15:27.710" v="862" actId="22"/>
          <ac:picMkLst>
            <pc:docMk/>
            <pc:sldMk cId="2406644872" sldId="6836"/>
            <ac:picMk id="3" creationId="{AFD87961-D002-1E61-15F9-3C92CC401F52}"/>
          </ac:picMkLst>
        </pc:picChg>
      </pc:sldChg>
      <pc:sldChg chg="addSp new mod">
        <pc:chgData name="Suzanne Natelson" userId="5cdf35c7-5082-46cf-a1e9-fd413721a28e" providerId="ADAL" clId="{9A873EE6-A758-4EA6-9B99-DD549A4596C6}" dt="2022-07-25T09:15:48.693" v="863" actId="22"/>
        <pc:sldMkLst>
          <pc:docMk/>
          <pc:sldMk cId="3722160152" sldId="6837"/>
        </pc:sldMkLst>
        <pc:picChg chg="add">
          <ac:chgData name="Suzanne Natelson" userId="5cdf35c7-5082-46cf-a1e9-fd413721a28e" providerId="ADAL" clId="{9A873EE6-A758-4EA6-9B99-DD549A4596C6}" dt="2022-07-25T09:15:48.693" v="863" actId="22"/>
          <ac:picMkLst>
            <pc:docMk/>
            <pc:sldMk cId="3722160152" sldId="6837"/>
            <ac:picMk id="3" creationId="{8C63EC4D-1D18-D06B-3BB0-F35E150CFBFC}"/>
          </ac:picMkLst>
        </pc:picChg>
      </pc:sldChg>
      <pc:sldChg chg="addSp new mod">
        <pc:chgData name="Suzanne Natelson" userId="5cdf35c7-5082-46cf-a1e9-fd413721a28e" providerId="ADAL" clId="{9A873EE6-A758-4EA6-9B99-DD549A4596C6}" dt="2022-07-25T09:16:10.594" v="864" actId="22"/>
        <pc:sldMkLst>
          <pc:docMk/>
          <pc:sldMk cId="874518622" sldId="6838"/>
        </pc:sldMkLst>
        <pc:picChg chg="add">
          <ac:chgData name="Suzanne Natelson" userId="5cdf35c7-5082-46cf-a1e9-fd413721a28e" providerId="ADAL" clId="{9A873EE6-A758-4EA6-9B99-DD549A4596C6}" dt="2022-07-25T09:16:10.594" v="864" actId="22"/>
          <ac:picMkLst>
            <pc:docMk/>
            <pc:sldMk cId="874518622" sldId="6838"/>
            <ac:picMk id="3" creationId="{DEE125A0-41E4-F89A-1422-4C00C6CAD7A5}"/>
          </ac:picMkLst>
        </pc:picChg>
      </pc:sldChg>
      <pc:sldChg chg="addSp new mod">
        <pc:chgData name="Suzanne Natelson" userId="5cdf35c7-5082-46cf-a1e9-fd413721a28e" providerId="ADAL" clId="{9A873EE6-A758-4EA6-9B99-DD549A4596C6}" dt="2022-07-25T09:16:32.116" v="865" actId="22"/>
        <pc:sldMkLst>
          <pc:docMk/>
          <pc:sldMk cId="3051058271" sldId="6839"/>
        </pc:sldMkLst>
        <pc:picChg chg="add">
          <ac:chgData name="Suzanne Natelson" userId="5cdf35c7-5082-46cf-a1e9-fd413721a28e" providerId="ADAL" clId="{9A873EE6-A758-4EA6-9B99-DD549A4596C6}" dt="2022-07-25T09:16:32.116" v="865" actId="22"/>
          <ac:picMkLst>
            <pc:docMk/>
            <pc:sldMk cId="3051058271" sldId="6839"/>
            <ac:picMk id="3" creationId="{FAB4119A-5860-C35A-DBBC-9E938FC111F1}"/>
          </ac:picMkLst>
        </pc:picChg>
      </pc:sldChg>
      <pc:sldChg chg="addSp new mod">
        <pc:chgData name="Suzanne Natelson" userId="5cdf35c7-5082-46cf-a1e9-fd413721a28e" providerId="ADAL" clId="{9A873EE6-A758-4EA6-9B99-DD549A4596C6}" dt="2022-07-25T09:16:53.315" v="866" actId="22"/>
        <pc:sldMkLst>
          <pc:docMk/>
          <pc:sldMk cId="2106712851" sldId="6840"/>
        </pc:sldMkLst>
        <pc:picChg chg="add">
          <ac:chgData name="Suzanne Natelson" userId="5cdf35c7-5082-46cf-a1e9-fd413721a28e" providerId="ADAL" clId="{9A873EE6-A758-4EA6-9B99-DD549A4596C6}" dt="2022-07-25T09:16:53.315" v="866" actId="22"/>
          <ac:picMkLst>
            <pc:docMk/>
            <pc:sldMk cId="2106712851" sldId="6840"/>
            <ac:picMk id="3" creationId="{B75E22D4-F854-CEE0-5DE5-5BC801209F4D}"/>
          </ac:picMkLst>
        </pc:picChg>
      </pc:sldChg>
      <pc:sldChg chg="addSp new mod">
        <pc:chgData name="Suzanne Natelson" userId="5cdf35c7-5082-46cf-a1e9-fd413721a28e" providerId="ADAL" clId="{9A873EE6-A758-4EA6-9B99-DD549A4596C6}" dt="2022-07-25T09:17:10.908" v="867" actId="22"/>
        <pc:sldMkLst>
          <pc:docMk/>
          <pc:sldMk cId="1007536279" sldId="6841"/>
        </pc:sldMkLst>
        <pc:picChg chg="add">
          <ac:chgData name="Suzanne Natelson" userId="5cdf35c7-5082-46cf-a1e9-fd413721a28e" providerId="ADAL" clId="{9A873EE6-A758-4EA6-9B99-DD549A4596C6}" dt="2022-07-25T09:17:10.908" v="867" actId="22"/>
          <ac:picMkLst>
            <pc:docMk/>
            <pc:sldMk cId="1007536279" sldId="6841"/>
            <ac:picMk id="3" creationId="{281C5BEA-2D77-7362-1BC5-657468FEA15E}"/>
          </ac:picMkLst>
        </pc:picChg>
      </pc:sldChg>
      <pc:sldChg chg="addSp new mod">
        <pc:chgData name="Suzanne Natelson" userId="5cdf35c7-5082-46cf-a1e9-fd413721a28e" providerId="ADAL" clId="{9A873EE6-A758-4EA6-9B99-DD549A4596C6}" dt="2022-07-25T09:17:56.002" v="874" actId="22"/>
        <pc:sldMkLst>
          <pc:docMk/>
          <pc:sldMk cId="3266102764" sldId="6842"/>
        </pc:sldMkLst>
        <pc:picChg chg="add">
          <ac:chgData name="Suzanne Natelson" userId="5cdf35c7-5082-46cf-a1e9-fd413721a28e" providerId="ADAL" clId="{9A873EE6-A758-4EA6-9B99-DD549A4596C6}" dt="2022-07-25T09:17:56.002" v="874" actId="22"/>
          <ac:picMkLst>
            <pc:docMk/>
            <pc:sldMk cId="3266102764" sldId="6842"/>
            <ac:picMk id="3" creationId="{A27AC4F8-3480-154E-D0D7-065445BC7458}"/>
          </ac:picMkLst>
        </pc:picChg>
      </pc:sldChg>
      <pc:sldChg chg="addSp new mod">
        <pc:chgData name="Suzanne Natelson" userId="5cdf35c7-5082-46cf-a1e9-fd413721a28e" providerId="ADAL" clId="{9A873EE6-A758-4EA6-9B99-DD549A4596C6}" dt="2022-07-25T09:23:45.469" v="901" actId="22"/>
        <pc:sldMkLst>
          <pc:docMk/>
          <pc:sldMk cId="1629558123" sldId="6843"/>
        </pc:sldMkLst>
        <pc:picChg chg="add">
          <ac:chgData name="Suzanne Natelson" userId="5cdf35c7-5082-46cf-a1e9-fd413721a28e" providerId="ADAL" clId="{9A873EE6-A758-4EA6-9B99-DD549A4596C6}" dt="2022-07-25T09:23:45.469" v="901" actId="22"/>
          <ac:picMkLst>
            <pc:docMk/>
            <pc:sldMk cId="1629558123" sldId="6843"/>
            <ac:picMk id="3" creationId="{9BFF64C3-241B-982C-D81C-D854099ECBE6}"/>
          </ac:picMkLst>
        </pc:picChg>
      </pc:sldChg>
      <pc:sldChg chg="addSp new mod">
        <pc:chgData name="Suzanne Natelson" userId="5cdf35c7-5082-46cf-a1e9-fd413721a28e" providerId="ADAL" clId="{9A873EE6-A758-4EA6-9B99-DD549A4596C6}" dt="2022-07-25T09:18:14.118" v="875" actId="22"/>
        <pc:sldMkLst>
          <pc:docMk/>
          <pc:sldMk cId="393684679" sldId="6844"/>
        </pc:sldMkLst>
        <pc:picChg chg="add">
          <ac:chgData name="Suzanne Natelson" userId="5cdf35c7-5082-46cf-a1e9-fd413721a28e" providerId="ADAL" clId="{9A873EE6-A758-4EA6-9B99-DD549A4596C6}" dt="2022-07-25T09:18:14.118" v="875" actId="22"/>
          <ac:picMkLst>
            <pc:docMk/>
            <pc:sldMk cId="393684679" sldId="6844"/>
            <ac:picMk id="3" creationId="{8247AB06-5C1B-E342-9553-94FFF2DEDE11}"/>
          </ac:picMkLst>
        </pc:picChg>
      </pc:sldChg>
      <pc:sldChg chg="addSp new mod">
        <pc:chgData name="Suzanne Natelson" userId="5cdf35c7-5082-46cf-a1e9-fd413721a28e" providerId="ADAL" clId="{9A873EE6-A758-4EA6-9B99-DD549A4596C6}" dt="2022-07-25T09:18:38.207" v="876" actId="22"/>
        <pc:sldMkLst>
          <pc:docMk/>
          <pc:sldMk cId="2904553122" sldId="6845"/>
        </pc:sldMkLst>
        <pc:picChg chg="add">
          <ac:chgData name="Suzanne Natelson" userId="5cdf35c7-5082-46cf-a1e9-fd413721a28e" providerId="ADAL" clId="{9A873EE6-A758-4EA6-9B99-DD549A4596C6}" dt="2022-07-25T09:18:38.207" v="876" actId="22"/>
          <ac:picMkLst>
            <pc:docMk/>
            <pc:sldMk cId="2904553122" sldId="6845"/>
            <ac:picMk id="3" creationId="{57D05AFB-EE48-2014-883E-9FD2C68C6773}"/>
          </ac:picMkLst>
        </pc:picChg>
      </pc:sldChg>
      <pc:sldChg chg="addSp new mod">
        <pc:chgData name="Suzanne Natelson" userId="5cdf35c7-5082-46cf-a1e9-fd413721a28e" providerId="ADAL" clId="{9A873EE6-A758-4EA6-9B99-DD549A4596C6}" dt="2022-07-25T09:18:56.872" v="877" actId="22"/>
        <pc:sldMkLst>
          <pc:docMk/>
          <pc:sldMk cId="4293646569" sldId="6846"/>
        </pc:sldMkLst>
        <pc:picChg chg="add">
          <ac:chgData name="Suzanne Natelson" userId="5cdf35c7-5082-46cf-a1e9-fd413721a28e" providerId="ADAL" clId="{9A873EE6-A758-4EA6-9B99-DD549A4596C6}" dt="2022-07-25T09:18:56.872" v="877" actId="22"/>
          <ac:picMkLst>
            <pc:docMk/>
            <pc:sldMk cId="4293646569" sldId="6846"/>
            <ac:picMk id="3" creationId="{8DECB032-8797-981F-5B71-C2F551F0A120}"/>
          </ac:picMkLst>
        </pc:picChg>
      </pc:sldChg>
      <pc:sldChg chg="addSp new mod">
        <pc:chgData name="Suzanne Natelson" userId="5cdf35c7-5082-46cf-a1e9-fd413721a28e" providerId="ADAL" clId="{9A873EE6-A758-4EA6-9B99-DD549A4596C6}" dt="2022-07-25T09:19:17.451" v="878" actId="22"/>
        <pc:sldMkLst>
          <pc:docMk/>
          <pc:sldMk cId="2738810239" sldId="6847"/>
        </pc:sldMkLst>
        <pc:picChg chg="add">
          <ac:chgData name="Suzanne Natelson" userId="5cdf35c7-5082-46cf-a1e9-fd413721a28e" providerId="ADAL" clId="{9A873EE6-A758-4EA6-9B99-DD549A4596C6}" dt="2022-07-25T09:19:17.451" v="878" actId="22"/>
          <ac:picMkLst>
            <pc:docMk/>
            <pc:sldMk cId="2738810239" sldId="6847"/>
            <ac:picMk id="3" creationId="{F9580CD4-835E-C15D-E9A3-36FFE47AE84B}"/>
          </ac:picMkLst>
        </pc:picChg>
      </pc:sldChg>
      <pc:sldChg chg="addSp new mod">
        <pc:chgData name="Suzanne Natelson" userId="5cdf35c7-5082-46cf-a1e9-fd413721a28e" providerId="ADAL" clId="{9A873EE6-A758-4EA6-9B99-DD549A4596C6}" dt="2022-07-25T09:19:36.879" v="879" actId="22"/>
        <pc:sldMkLst>
          <pc:docMk/>
          <pc:sldMk cId="2401542242" sldId="6848"/>
        </pc:sldMkLst>
        <pc:picChg chg="add">
          <ac:chgData name="Suzanne Natelson" userId="5cdf35c7-5082-46cf-a1e9-fd413721a28e" providerId="ADAL" clId="{9A873EE6-A758-4EA6-9B99-DD549A4596C6}" dt="2022-07-25T09:19:36.879" v="879" actId="22"/>
          <ac:picMkLst>
            <pc:docMk/>
            <pc:sldMk cId="2401542242" sldId="6848"/>
            <ac:picMk id="3" creationId="{EE1FACED-1E78-B8ED-0A3E-4446E9B111A0}"/>
          </ac:picMkLst>
        </pc:picChg>
      </pc:sldChg>
      <pc:sldChg chg="addSp new mod">
        <pc:chgData name="Suzanne Natelson" userId="5cdf35c7-5082-46cf-a1e9-fd413721a28e" providerId="ADAL" clId="{9A873EE6-A758-4EA6-9B99-DD549A4596C6}" dt="2022-07-25T09:20:24.576" v="890" actId="22"/>
        <pc:sldMkLst>
          <pc:docMk/>
          <pc:sldMk cId="3886625403" sldId="6849"/>
        </pc:sldMkLst>
        <pc:picChg chg="add">
          <ac:chgData name="Suzanne Natelson" userId="5cdf35c7-5082-46cf-a1e9-fd413721a28e" providerId="ADAL" clId="{9A873EE6-A758-4EA6-9B99-DD549A4596C6}" dt="2022-07-25T09:20:24.576" v="890" actId="22"/>
          <ac:picMkLst>
            <pc:docMk/>
            <pc:sldMk cId="3886625403" sldId="6849"/>
            <ac:picMk id="3" creationId="{53B97354-2489-FC21-5C0A-D9AD62DE11B5}"/>
          </ac:picMkLst>
        </pc:picChg>
      </pc:sldChg>
      <pc:sldChg chg="addSp new mod">
        <pc:chgData name="Suzanne Natelson" userId="5cdf35c7-5082-46cf-a1e9-fd413721a28e" providerId="ADAL" clId="{9A873EE6-A758-4EA6-9B99-DD549A4596C6}" dt="2022-07-25T09:20:44.612" v="891" actId="22"/>
        <pc:sldMkLst>
          <pc:docMk/>
          <pc:sldMk cId="452241455" sldId="6850"/>
        </pc:sldMkLst>
        <pc:picChg chg="add">
          <ac:chgData name="Suzanne Natelson" userId="5cdf35c7-5082-46cf-a1e9-fd413721a28e" providerId="ADAL" clId="{9A873EE6-A758-4EA6-9B99-DD549A4596C6}" dt="2022-07-25T09:20:44.612" v="891" actId="22"/>
          <ac:picMkLst>
            <pc:docMk/>
            <pc:sldMk cId="452241455" sldId="6850"/>
            <ac:picMk id="3" creationId="{F5B66C31-9454-51AD-1622-523139823571}"/>
          </ac:picMkLst>
        </pc:picChg>
      </pc:sldChg>
      <pc:sldChg chg="addSp new mod">
        <pc:chgData name="Suzanne Natelson" userId="5cdf35c7-5082-46cf-a1e9-fd413721a28e" providerId="ADAL" clId="{9A873EE6-A758-4EA6-9B99-DD549A4596C6}" dt="2022-07-25T09:21:02.972" v="892" actId="22"/>
        <pc:sldMkLst>
          <pc:docMk/>
          <pc:sldMk cId="4201571474" sldId="6851"/>
        </pc:sldMkLst>
        <pc:picChg chg="add">
          <ac:chgData name="Suzanne Natelson" userId="5cdf35c7-5082-46cf-a1e9-fd413721a28e" providerId="ADAL" clId="{9A873EE6-A758-4EA6-9B99-DD549A4596C6}" dt="2022-07-25T09:21:02.972" v="892" actId="22"/>
          <ac:picMkLst>
            <pc:docMk/>
            <pc:sldMk cId="4201571474" sldId="6851"/>
            <ac:picMk id="3" creationId="{2735EBD4-D77A-F225-CBDD-C31B52FA7E96}"/>
          </ac:picMkLst>
        </pc:picChg>
      </pc:sldChg>
      <pc:sldChg chg="addSp new mod">
        <pc:chgData name="Suzanne Natelson" userId="5cdf35c7-5082-46cf-a1e9-fd413721a28e" providerId="ADAL" clId="{9A873EE6-A758-4EA6-9B99-DD549A4596C6}" dt="2022-07-25T09:21:24.160" v="893" actId="22"/>
        <pc:sldMkLst>
          <pc:docMk/>
          <pc:sldMk cId="572682144" sldId="6852"/>
        </pc:sldMkLst>
        <pc:picChg chg="add">
          <ac:chgData name="Suzanne Natelson" userId="5cdf35c7-5082-46cf-a1e9-fd413721a28e" providerId="ADAL" clId="{9A873EE6-A758-4EA6-9B99-DD549A4596C6}" dt="2022-07-25T09:21:24.160" v="893" actId="22"/>
          <ac:picMkLst>
            <pc:docMk/>
            <pc:sldMk cId="572682144" sldId="6852"/>
            <ac:picMk id="3" creationId="{CC620B72-AA75-C8B6-928D-F546B7718B4D}"/>
          </ac:picMkLst>
        </pc:picChg>
      </pc:sldChg>
      <pc:sldChg chg="addSp new mod">
        <pc:chgData name="Suzanne Natelson" userId="5cdf35c7-5082-46cf-a1e9-fd413721a28e" providerId="ADAL" clId="{9A873EE6-A758-4EA6-9B99-DD549A4596C6}" dt="2022-07-25T09:21:42.057" v="894" actId="22"/>
        <pc:sldMkLst>
          <pc:docMk/>
          <pc:sldMk cId="2476474941" sldId="6853"/>
        </pc:sldMkLst>
        <pc:picChg chg="add">
          <ac:chgData name="Suzanne Natelson" userId="5cdf35c7-5082-46cf-a1e9-fd413721a28e" providerId="ADAL" clId="{9A873EE6-A758-4EA6-9B99-DD549A4596C6}" dt="2022-07-25T09:21:42.057" v="894" actId="22"/>
          <ac:picMkLst>
            <pc:docMk/>
            <pc:sldMk cId="2476474941" sldId="6853"/>
            <ac:picMk id="3" creationId="{94E76D3D-B0A2-6B34-ADDF-1BDA2062D59D}"/>
          </ac:picMkLst>
        </pc:picChg>
      </pc:sldChg>
      <pc:sldChg chg="addSp new mod">
        <pc:chgData name="Suzanne Natelson" userId="5cdf35c7-5082-46cf-a1e9-fd413721a28e" providerId="ADAL" clId="{9A873EE6-A758-4EA6-9B99-DD549A4596C6}" dt="2022-07-25T09:21:58.700" v="895" actId="22"/>
        <pc:sldMkLst>
          <pc:docMk/>
          <pc:sldMk cId="1990304625" sldId="6854"/>
        </pc:sldMkLst>
        <pc:picChg chg="add">
          <ac:chgData name="Suzanne Natelson" userId="5cdf35c7-5082-46cf-a1e9-fd413721a28e" providerId="ADAL" clId="{9A873EE6-A758-4EA6-9B99-DD549A4596C6}" dt="2022-07-25T09:21:58.700" v="895" actId="22"/>
          <ac:picMkLst>
            <pc:docMk/>
            <pc:sldMk cId="1990304625" sldId="6854"/>
            <ac:picMk id="3" creationId="{A81159B3-8ADF-D15F-708B-FDFBC8178D9D}"/>
          </ac:picMkLst>
        </pc:picChg>
      </pc:sldChg>
      <pc:sldChg chg="addSp new mod">
        <pc:chgData name="Suzanne Natelson" userId="5cdf35c7-5082-46cf-a1e9-fd413721a28e" providerId="ADAL" clId="{9A873EE6-A758-4EA6-9B99-DD549A4596C6}" dt="2022-07-25T09:22:15.021" v="896" actId="22"/>
        <pc:sldMkLst>
          <pc:docMk/>
          <pc:sldMk cId="3693358388" sldId="6855"/>
        </pc:sldMkLst>
        <pc:picChg chg="add">
          <ac:chgData name="Suzanne Natelson" userId="5cdf35c7-5082-46cf-a1e9-fd413721a28e" providerId="ADAL" clId="{9A873EE6-A758-4EA6-9B99-DD549A4596C6}" dt="2022-07-25T09:22:15.021" v="896" actId="22"/>
          <ac:picMkLst>
            <pc:docMk/>
            <pc:sldMk cId="3693358388" sldId="6855"/>
            <ac:picMk id="3" creationId="{3AC91CFB-F117-2F21-B305-D6EDAEB83386}"/>
          </ac:picMkLst>
        </pc:picChg>
      </pc:sldChg>
      <pc:sldChg chg="addSp new mod">
        <pc:chgData name="Suzanne Natelson" userId="5cdf35c7-5082-46cf-a1e9-fd413721a28e" providerId="ADAL" clId="{9A873EE6-A758-4EA6-9B99-DD549A4596C6}" dt="2022-07-25T09:22:34.182" v="897" actId="22"/>
        <pc:sldMkLst>
          <pc:docMk/>
          <pc:sldMk cId="2946775607" sldId="6856"/>
        </pc:sldMkLst>
        <pc:picChg chg="add">
          <ac:chgData name="Suzanne Natelson" userId="5cdf35c7-5082-46cf-a1e9-fd413721a28e" providerId="ADAL" clId="{9A873EE6-A758-4EA6-9B99-DD549A4596C6}" dt="2022-07-25T09:22:34.182" v="897" actId="22"/>
          <ac:picMkLst>
            <pc:docMk/>
            <pc:sldMk cId="2946775607" sldId="6856"/>
            <ac:picMk id="3" creationId="{76FC0E62-EBFF-1CFD-4DCC-47155BDCBF84}"/>
          </ac:picMkLst>
        </pc:picChg>
      </pc:sldChg>
      <pc:sldChg chg="addSp new mod">
        <pc:chgData name="Suzanne Natelson" userId="5cdf35c7-5082-46cf-a1e9-fd413721a28e" providerId="ADAL" clId="{9A873EE6-A758-4EA6-9B99-DD549A4596C6}" dt="2022-07-25T09:22:52.645" v="898" actId="22"/>
        <pc:sldMkLst>
          <pc:docMk/>
          <pc:sldMk cId="2546637429" sldId="6857"/>
        </pc:sldMkLst>
        <pc:picChg chg="add">
          <ac:chgData name="Suzanne Natelson" userId="5cdf35c7-5082-46cf-a1e9-fd413721a28e" providerId="ADAL" clId="{9A873EE6-A758-4EA6-9B99-DD549A4596C6}" dt="2022-07-25T09:22:52.645" v="898" actId="22"/>
          <ac:picMkLst>
            <pc:docMk/>
            <pc:sldMk cId="2546637429" sldId="6857"/>
            <ac:picMk id="3" creationId="{05D21472-BDAB-30DE-58EA-9C231755390F}"/>
          </ac:picMkLst>
        </pc:picChg>
      </pc:sldChg>
      <pc:sldChg chg="addSp new mod">
        <pc:chgData name="Suzanne Natelson" userId="5cdf35c7-5082-46cf-a1e9-fd413721a28e" providerId="ADAL" clId="{9A873EE6-A758-4EA6-9B99-DD549A4596C6}" dt="2022-07-25T09:23:09.749" v="899" actId="22"/>
        <pc:sldMkLst>
          <pc:docMk/>
          <pc:sldMk cId="824800144" sldId="6858"/>
        </pc:sldMkLst>
        <pc:picChg chg="add">
          <ac:chgData name="Suzanne Natelson" userId="5cdf35c7-5082-46cf-a1e9-fd413721a28e" providerId="ADAL" clId="{9A873EE6-A758-4EA6-9B99-DD549A4596C6}" dt="2022-07-25T09:23:09.749" v="899" actId="22"/>
          <ac:picMkLst>
            <pc:docMk/>
            <pc:sldMk cId="824800144" sldId="6858"/>
            <ac:picMk id="3" creationId="{67E0ACD1-616B-135A-5266-A4BCEE1A0524}"/>
          </ac:picMkLst>
        </pc:picChg>
      </pc:sldChg>
      <pc:sldChg chg="addSp new mod">
        <pc:chgData name="Suzanne Natelson" userId="5cdf35c7-5082-46cf-a1e9-fd413721a28e" providerId="ADAL" clId="{9A873EE6-A758-4EA6-9B99-DD549A4596C6}" dt="2022-07-25T09:23:27.568" v="900" actId="22"/>
        <pc:sldMkLst>
          <pc:docMk/>
          <pc:sldMk cId="4293349809" sldId="6859"/>
        </pc:sldMkLst>
        <pc:picChg chg="add">
          <ac:chgData name="Suzanne Natelson" userId="5cdf35c7-5082-46cf-a1e9-fd413721a28e" providerId="ADAL" clId="{9A873EE6-A758-4EA6-9B99-DD549A4596C6}" dt="2022-07-25T09:23:27.568" v="900" actId="22"/>
          <ac:picMkLst>
            <pc:docMk/>
            <pc:sldMk cId="4293349809" sldId="6859"/>
            <ac:picMk id="3" creationId="{47770026-7882-E029-4A45-B318ABCF62F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96FCE-817C-46E9-8273-AC564D93937C}" type="datetimeFigureOut">
              <a:rPr lang="en-GB" smtClean="0"/>
              <a:t>25/07/2022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D632F-F0ED-4543-AB72-96DAC09927A7}" type="slidenum">
              <a:rPr lang="en-GB" smtClean="0"/>
              <a:t>‹#›</a:t>
            </a:fld>
            <a:endParaRPr lang="en-GB"/>
          </a:p>
        </p:txBody>
      </p:sp>
    </p:spTree>
    <p:extLst>
      <p:ext uri="{BB962C8B-B14F-4D97-AF65-F5344CB8AC3E}">
        <p14:creationId xmlns:p14="http://schemas.microsoft.com/office/powerpoint/2010/main" val="282338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n.wikipedia.org/wiki/Procedural_justice"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en.wikipedia.org/wiki/Distributive_justic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solidFill>
                  <a:schemeClr val="bg1"/>
                </a:solidFill>
                <a:latin typeface="Arial" panose="020B0604020202020204" pitchFamily="34" charset="0"/>
                <a:cs typeface="Arial" panose="020B0604020202020204" pitchFamily="34" charset="0"/>
              </a:rPr>
              <a:t>Introductions – me, Paul and Victoria board sponsors</a:t>
            </a:r>
          </a:p>
          <a:p>
            <a:pPr marL="228600" indent="-228600">
              <a:buAutoNum type="arabicPeriod"/>
            </a:pPr>
            <a:r>
              <a:rPr lang="en-GB" dirty="0">
                <a:solidFill>
                  <a:schemeClr val="bg1"/>
                </a:solidFill>
                <a:latin typeface="Arial" panose="020B0604020202020204" pitchFamily="34" charset="0"/>
                <a:cs typeface="Arial" panose="020B0604020202020204" pitchFamily="34" charset="0"/>
              </a:rPr>
              <a:t>GDPR reminder – ??</a:t>
            </a:r>
          </a:p>
          <a:p>
            <a:pPr marL="228600" indent="-228600">
              <a:buAutoNum type="arabicPeriod"/>
            </a:pPr>
            <a:r>
              <a:rPr lang="en-GB" dirty="0">
                <a:solidFill>
                  <a:schemeClr val="bg1"/>
                </a:solidFill>
                <a:latin typeface="Arial" panose="020B0604020202020204" pitchFamily="34" charset="0"/>
                <a:cs typeface="Arial" panose="020B0604020202020204" pitchFamily="34" charset="0"/>
              </a:rPr>
              <a:t>Agenda – what we will cover</a:t>
            </a:r>
          </a:p>
          <a:p>
            <a:pPr marL="228600" indent="-228600">
              <a:buAutoNum type="arabicPeriod"/>
            </a:pPr>
            <a:r>
              <a:rPr lang="en-GB" dirty="0">
                <a:solidFill>
                  <a:schemeClr val="bg1"/>
                </a:solidFill>
                <a:latin typeface="Arial" panose="020B0604020202020204" pitchFamily="34" charset="0"/>
                <a:cs typeface="Arial" panose="020B0604020202020204" pitchFamily="34" charset="0"/>
              </a:rPr>
              <a:t>Housekeeping – stay on mute to limit interference, there will be time for questions after both speakers have completed their talks, please either use the chat function as we progress for comments or questions, alternatively raise your hand</a:t>
            </a:r>
          </a:p>
          <a:p>
            <a:pPr marL="228600" indent="-228600">
              <a:buAutoNum type="arabicPeriod"/>
            </a:pPr>
            <a:r>
              <a:rPr lang="en-GB" dirty="0">
                <a:solidFill>
                  <a:schemeClr val="bg1"/>
                </a:solidFill>
                <a:latin typeface="Arial" panose="020B0604020202020204" pitchFamily="34" charset="0"/>
                <a:cs typeface="Arial" panose="020B0604020202020204" pitchFamily="34" charset="0"/>
              </a:rPr>
              <a:t>Move to next slide to remind all members about why we are here and how this specific session contributes to our end goal</a:t>
            </a:r>
          </a:p>
          <a:p>
            <a:endParaRPr lang="en-GB" dirty="0"/>
          </a:p>
        </p:txBody>
      </p:sp>
      <p:sp>
        <p:nvSpPr>
          <p:cNvPr id="4" name="Slide Number Placeholder 3"/>
          <p:cNvSpPr>
            <a:spLocks noGrp="1"/>
          </p:cNvSpPr>
          <p:nvPr>
            <p:ph type="sldNum" sz="quarter" idx="5"/>
          </p:nvPr>
        </p:nvSpPr>
        <p:spPr/>
        <p:txBody>
          <a:bodyPr/>
          <a:lstStyle/>
          <a:p>
            <a:fld id="{A4AD632F-F0ED-4543-AB72-96DAC09927A7}" type="slidenum">
              <a:rPr lang="en-GB" smtClean="0"/>
              <a:t>3</a:t>
            </a:fld>
            <a:endParaRPr lang="en-GB"/>
          </a:p>
        </p:txBody>
      </p:sp>
    </p:spTree>
    <p:extLst>
      <p:ext uri="{BB962C8B-B14F-4D97-AF65-F5344CB8AC3E}">
        <p14:creationId xmlns:p14="http://schemas.microsoft.com/office/powerpoint/2010/main" val="2227669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34BF61D1-DF15-46DD-AFF1-9A180C2D8F7C}" type="slidenum">
              <a:rPr lang="en-GB" smtClean="0"/>
              <a:pPr/>
              <a:t>7</a:t>
            </a:fld>
            <a:endParaRPr lang="en-GB"/>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dirty="0">
              <a:latin typeface="Arial"/>
              <a:ea typeface="Arial Unicode MS"/>
              <a:cs typeface="Arial"/>
            </a:endParaRPr>
          </a:p>
          <a:p>
            <a:endParaRPr lang="en-US" dirty="0">
              <a:cs typeface="Arial"/>
            </a:endParaRPr>
          </a:p>
          <a:p>
            <a:pPr eaLnBrk="1" hangingPunct="1"/>
            <a:endParaRPr lang="en-US" dirty="0"/>
          </a:p>
        </p:txBody>
      </p:sp>
    </p:spTree>
    <p:extLst>
      <p:ext uri="{BB962C8B-B14F-4D97-AF65-F5344CB8AC3E}">
        <p14:creationId xmlns:p14="http://schemas.microsoft.com/office/powerpoint/2010/main" val="426809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Risks of climate change – damage to assets from sea level rise / extreme weather events </a:t>
            </a:r>
          </a:p>
          <a:p>
            <a:r>
              <a:rPr lang="en-GB" dirty="0"/>
              <a:t>Risks of adaptation – moving business from region x to region y, requiring carbon reductions – sharing risk, equitable access to finance, technology, expertise that enable change</a:t>
            </a:r>
          </a:p>
        </p:txBody>
      </p:sp>
      <p:sp>
        <p:nvSpPr>
          <p:cNvPr id="4" name="Slide Number Placeholder 3"/>
          <p:cNvSpPr>
            <a:spLocks noGrp="1"/>
          </p:cNvSpPr>
          <p:nvPr>
            <p:ph type="sldNum" sz="quarter" idx="5"/>
          </p:nvPr>
        </p:nvSpPr>
        <p:spPr/>
        <p:txBody>
          <a:bodyPr/>
          <a:lstStyle/>
          <a:p>
            <a:pPr>
              <a:defRPr/>
            </a:pPr>
            <a:fld id="{1E9B5A3A-2AA6-442E-A570-2E01BE942691}" type="slidenum">
              <a:rPr lang="en-GB" smtClean="0"/>
              <a:pPr>
                <a:defRPr/>
              </a:pPr>
              <a:t>8</a:t>
            </a:fld>
            <a:endParaRPr lang="en-GB"/>
          </a:p>
        </p:txBody>
      </p:sp>
    </p:spTree>
    <p:extLst>
      <p:ext uri="{BB962C8B-B14F-4D97-AF65-F5344CB8AC3E}">
        <p14:creationId xmlns:p14="http://schemas.microsoft.com/office/powerpoint/2010/main" val="934621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already have a SBT for carbon reduction – tracked on our business score card</a:t>
            </a:r>
          </a:p>
          <a:p>
            <a:r>
              <a:rPr lang="en-GB" dirty="0"/>
              <a:t>But, this quote still rings true.</a:t>
            </a:r>
          </a:p>
          <a:p>
            <a:endParaRPr lang="en-GB" dirty="0"/>
          </a:p>
          <a:p>
            <a:r>
              <a:rPr lang="en-GB" dirty="0">
                <a:latin typeface="Arial"/>
                <a:ea typeface="Arial Unicode MS"/>
                <a:cs typeface="Arial"/>
              </a:rPr>
              <a:t>So I’m working on: 1) education, 2) recognition, 3) aspiration, 4) governance ...</a:t>
            </a:r>
            <a:endParaRPr lang="en-GB" dirty="0">
              <a:cs typeface="Arial"/>
            </a:endParaRPr>
          </a:p>
        </p:txBody>
      </p:sp>
      <p:sp>
        <p:nvSpPr>
          <p:cNvPr id="4" name="Slide Number Placeholder 3"/>
          <p:cNvSpPr>
            <a:spLocks noGrp="1"/>
          </p:cNvSpPr>
          <p:nvPr>
            <p:ph type="sldNum" sz="quarter" idx="5"/>
          </p:nvPr>
        </p:nvSpPr>
        <p:spPr/>
        <p:txBody>
          <a:bodyPr/>
          <a:lstStyle/>
          <a:p>
            <a:pPr>
              <a:defRPr/>
            </a:pPr>
            <a:fld id="{1E9B5A3A-2AA6-442E-A570-2E01BE942691}" type="slidenum">
              <a:rPr lang="en-GB" smtClean="0"/>
              <a:pPr>
                <a:defRPr/>
              </a:pPr>
              <a:t>9</a:t>
            </a:fld>
            <a:endParaRPr lang="en-GB"/>
          </a:p>
        </p:txBody>
      </p:sp>
    </p:spTree>
    <p:extLst>
      <p:ext uri="{BB962C8B-B14F-4D97-AF65-F5344CB8AC3E}">
        <p14:creationId xmlns:p14="http://schemas.microsoft.com/office/powerpoint/2010/main" val="1697182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already have a SBT for carbon reduction – tracked on our business score card</a:t>
            </a:r>
          </a:p>
          <a:p>
            <a:r>
              <a:rPr lang="en-GB" dirty="0"/>
              <a:t>But, this quote still rings true.</a:t>
            </a:r>
          </a:p>
          <a:p>
            <a:endParaRPr lang="en-GB" dirty="0"/>
          </a:p>
          <a:p>
            <a:r>
              <a:rPr lang="en-GB" dirty="0">
                <a:latin typeface="Arial"/>
                <a:ea typeface="Arial Unicode MS"/>
                <a:cs typeface="Arial"/>
              </a:rPr>
              <a:t>So I’m working on: 1) education, 2) recognition, 3) aspiration, 4) governance ...</a:t>
            </a:r>
            <a:endParaRPr lang="en-GB" dirty="0">
              <a:cs typeface="Arial"/>
            </a:endParaRPr>
          </a:p>
        </p:txBody>
      </p:sp>
      <p:sp>
        <p:nvSpPr>
          <p:cNvPr id="4" name="Slide Number Placeholder 3"/>
          <p:cNvSpPr>
            <a:spLocks noGrp="1"/>
          </p:cNvSpPr>
          <p:nvPr>
            <p:ph type="sldNum" sz="quarter" idx="5"/>
          </p:nvPr>
        </p:nvSpPr>
        <p:spPr/>
        <p:txBody>
          <a:bodyPr/>
          <a:lstStyle/>
          <a:p>
            <a:pPr>
              <a:defRPr/>
            </a:pPr>
            <a:fld id="{1E9B5A3A-2AA6-442E-A570-2E01BE942691}" type="slidenum">
              <a:rPr lang="en-GB" smtClean="0"/>
              <a:pPr>
                <a:defRPr/>
              </a:pPr>
              <a:t>10</a:t>
            </a:fld>
            <a:endParaRPr lang="en-GB"/>
          </a:p>
        </p:txBody>
      </p:sp>
    </p:spTree>
    <p:extLst>
      <p:ext uri="{BB962C8B-B14F-4D97-AF65-F5344CB8AC3E}">
        <p14:creationId xmlns:p14="http://schemas.microsoft.com/office/powerpoint/2010/main" val="1799636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Ambition: strengthen innocent's engagement of climate action to serve planet AND people </a:t>
            </a:r>
          </a:p>
          <a:p>
            <a:endParaRPr lang="en-GB" dirty="0"/>
          </a:p>
        </p:txBody>
      </p:sp>
      <p:sp>
        <p:nvSpPr>
          <p:cNvPr id="4" name="Slide Number Placeholder 3"/>
          <p:cNvSpPr>
            <a:spLocks noGrp="1"/>
          </p:cNvSpPr>
          <p:nvPr>
            <p:ph type="sldNum" sz="quarter" idx="5"/>
          </p:nvPr>
        </p:nvSpPr>
        <p:spPr/>
        <p:txBody>
          <a:bodyPr/>
          <a:lstStyle/>
          <a:p>
            <a:pPr>
              <a:defRPr/>
            </a:pPr>
            <a:fld id="{1E9B5A3A-2AA6-442E-A570-2E01BE942691}" type="slidenum">
              <a:rPr lang="en-GB" smtClean="0"/>
              <a:pPr>
                <a:defRPr/>
              </a:pPr>
              <a:t>11</a:t>
            </a:fld>
            <a:endParaRPr lang="en-GB"/>
          </a:p>
        </p:txBody>
      </p:sp>
    </p:spTree>
    <p:extLst>
      <p:ext uri="{BB962C8B-B14F-4D97-AF65-F5344CB8AC3E}">
        <p14:creationId xmlns:p14="http://schemas.microsoft.com/office/powerpoint/2010/main" val="2958748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UN summit at COP6 in 2000, Transform to Net Zero launched in 2020, B Lap playbook launched 2021.</a:t>
            </a:r>
          </a:p>
        </p:txBody>
      </p:sp>
      <p:sp>
        <p:nvSpPr>
          <p:cNvPr id="4" name="Slide Number Placeholder 3"/>
          <p:cNvSpPr>
            <a:spLocks noGrp="1"/>
          </p:cNvSpPr>
          <p:nvPr>
            <p:ph type="sldNum" sz="quarter" idx="5"/>
          </p:nvPr>
        </p:nvSpPr>
        <p:spPr/>
        <p:txBody>
          <a:bodyPr/>
          <a:lstStyle/>
          <a:p>
            <a:pPr>
              <a:defRPr/>
            </a:pPr>
            <a:fld id="{1E9B5A3A-2AA6-442E-A570-2E01BE942691}" type="slidenum">
              <a:rPr lang="en-GB" smtClean="0"/>
              <a:pPr>
                <a:defRPr/>
              </a:pPr>
              <a:t>12</a:t>
            </a:fld>
            <a:endParaRPr lang="en-GB"/>
          </a:p>
        </p:txBody>
      </p:sp>
    </p:spTree>
    <p:extLst>
      <p:ext uri="{BB962C8B-B14F-4D97-AF65-F5344CB8AC3E}">
        <p14:creationId xmlns:p14="http://schemas.microsoft.com/office/powerpoint/2010/main" val="2799651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2"/>
                </a:solidFill>
                <a:effectLst/>
                <a:latin typeface="Arial" panose="020B0604020202020204" pitchFamily="34" charset="0"/>
              </a:rPr>
              <a:t>grouped along the lines of </a:t>
            </a:r>
            <a:r>
              <a:rPr lang="en-GB" b="0" i="0" u="none" strike="noStrike" dirty="0">
                <a:solidFill>
                  <a:srgbClr val="0645AD"/>
                </a:solidFill>
                <a:effectLst/>
                <a:latin typeface="Arial" panose="020B0604020202020204" pitchFamily="34" charset="0"/>
                <a:hlinkClick r:id="rId3" tooltip="Procedural justice"/>
              </a:rPr>
              <a:t>procedural justice</a:t>
            </a:r>
            <a:r>
              <a:rPr lang="en-GB" b="0" i="0" dirty="0">
                <a:solidFill>
                  <a:srgbClr val="202122"/>
                </a:solidFill>
                <a:effectLst/>
                <a:latin typeface="Arial" panose="020B0604020202020204" pitchFamily="34" charset="0"/>
              </a:rPr>
              <a:t>, which emphasizes fair, transparent and inclusive decision making, and </a:t>
            </a:r>
            <a:r>
              <a:rPr lang="en-GB" b="0" i="0" u="none" strike="noStrike" dirty="0">
                <a:solidFill>
                  <a:srgbClr val="0645AD"/>
                </a:solidFill>
                <a:effectLst/>
                <a:latin typeface="Arial" panose="020B0604020202020204" pitchFamily="34" charset="0"/>
                <a:hlinkClick r:id="rId4" tooltip="Distributive justice"/>
              </a:rPr>
              <a:t>distributive justice</a:t>
            </a:r>
            <a:r>
              <a:rPr lang="en-GB" b="0" i="0" dirty="0">
                <a:solidFill>
                  <a:srgbClr val="202122"/>
                </a:solidFill>
                <a:effectLst/>
                <a:latin typeface="Arial" panose="020B0604020202020204" pitchFamily="34" charset="0"/>
              </a:rPr>
              <a:t>, which places the emphasis on who bears the costs of both climate change and the actions taken to address it</a:t>
            </a:r>
          </a:p>
          <a:p>
            <a:endParaRPr lang="en-GB" dirty="0">
              <a:solidFill>
                <a:srgbClr val="202122"/>
              </a:solidFill>
              <a:cs typeface="Arial"/>
            </a:endParaRPr>
          </a:p>
          <a:p>
            <a:r>
              <a:rPr lang="en-GB" dirty="0">
                <a:solidFill>
                  <a:srgbClr val="202122"/>
                </a:solidFill>
                <a:latin typeface="Arial"/>
                <a:ea typeface="Arial Unicode MS"/>
                <a:cs typeface="Arial"/>
              </a:rPr>
              <a:t>Short-term remove the eye patch</a:t>
            </a:r>
          </a:p>
          <a:p>
            <a:r>
              <a:rPr lang="en-GB" dirty="0">
                <a:solidFill>
                  <a:srgbClr val="202122"/>
                </a:solidFill>
                <a:latin typeface="Arial"/>
                <a:ea typeface="Arial Unicode MS"/>
                <a:cs typeface="Arial"/>
              </a:rPr>
              <a:t>Long-term agitate for business model transformation / systems change </a:t>
            </a:r>
            <a:endParaRPr lang="en-GB" dirty="0">
              <a:solidFill>
                <a:srgbClr val="202122"/>
              </a:solidFill>
              <a:cs typeface="Arial"/>
            </a:endParaRPr>
          </a:p>
        </p:txBody>
      </p:sp>
      <p:sp>
        <p:nvSpPr>
          <p:cNvPr id="4" name="Slide Number Placeholder 3"/>
          <p:cNvSpPr>
            <a:spLocks noGrp="1"/>
          </p:cNvSpPr>
          <p:nvPr>
            <p:ph type="sldNum" sz="quarter" idx="5"/>
          </p:nvPr>
        </p:nvSpPr>
        <p:spPr/>
        <p:txBody>
          <a:bodyPr/>
          <a:lstStyle/>
          <a:p>
            <a:pPr>
              <a:defRPr/>
            </a:pPr>
            <a:fld id="{1E9B5A3A-2AA6-442E-A570-2E01BE942691}" type="slidenum">
              <a:rPr lang="en-GB" smtClean="0"/>
              <a:pPr>
                <a:defRPr/>
              </a:pPr>
              <a:t>13</a:t>
            </a:fld>
            <a:endParaRPr lang="en-GB"/>
          </a:p>
        </p:txBody>
      </p:sp>
    </p:spTree>
    <p:extLst>
      <p:ext uri="{BB962C8B-B14F-4D97-AF65-F5344CB8AC3E}">
        <p14:creationId xmlns:p14="http://schemas.microsoft.com/office/powerpoint/2010/main" val="1023980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Calibri"/>
                <a:ea typeface="Arial Unicode MS"/>
                <a:cs typeface="Calibri"/>
              </a:rPr>
              <a:t>Expand scope of our risk assessments &amp; SoS approval process - </a:t>
            </a:r>
            <a:r>
              <a:rPr lang="en-GB" dirty="0"/>
              <a:t>Previously Risk assessment ONLY environmental for 2030 – extreme weather, temp, land degradation, water stress </a:t>
            </a:r>
            <a:r>
              <a:rPr lang="en-US" dirty="0">
                <a:latin typeface="Calibri"/>
                <a:ea typeface="Arial Unicode MS"/>
                <a:cs typeface="Calibri"/>
              </a:rPr>
              <a:t> </a:t>
            </a:r>
          </a:p>
          <a:p>
            <a:r>
              <a:rPr lang="en-US" dirty="0">
                <a:latin typeface="Calibri"/>
                <a:ea typeface="Arial Unicode MS"/>
                <a:cs typeface="Calibri"/>
              </a:rPr>
              <a:t>Responsible exit policy – does anyone have one?</a:t>
            </a:r>
          </a:p>
          <a:p>
            <a:r>
              <a:rPr lang="en-US" dirty="0">
                <a:latin typeface="Calibri"/>
                <a:ea typeface="Arial Unicode MS"/>
                <a:cs typeface="Calibri"/>
              </a:rPr>
              <a:t>Watch how standards advance </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pPr>
              <a:defRPr/>
            </a:pPr>
            <a:fld id="{1E9B5A3A-2AA6-442E-A570-2E01BE942691}" type="slidenum">
              <a:rPr lang="en-GB"/>
              <a:pPr>
                <a:defRPr/>
              </a:pPr>
              <a:t>14</a:t>
            </a:fld>
            <a:endParaRPr lang="en-GB"/>
          </a:p>
        </p:txBody>
      </p:sp>
    </p:spTree>
    <p:extLst>
      <p:ext uri="{BB962C8B-B14F-4D97-AF65-F5344CB8AC3E}">
        <p14:creationId xmlns:p14="http://schemas.microsoft.com/office/powerpoint/2010/main" val="206867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Manifesto inc. advocacy for farming livelihoods, support for SHFs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buy gold standard carbon credits for any offsets e.g. reforestation in Uruguay which includes FSC forestry as new income opportunity </a:t>
            </a:r>
          </a:p>
          <a:p>
            <a:endParaRPr lang="en-GB" dirty="0"/>
          </a:p>
        </p:txBody>
      </p:sp>
      <p:sp>
        <p:nvSpPr>
          <p:cNvPr id="4" name="Slide Number Placeholder 3"/>
          <p:cNvSpPr>
            <a:spLocks noGrp="1"/>
          </p:cNvSpPr>
          <p:nvPr>
            <p:ph type="sldNum" sz="quarter" idx="5"/>
          </p:nvPr>
        </p:nvSpPr>
        <p:spPr/>
        <p:txBody>
          <a:bodyPr/>
          <a:lstStyle/>
          <a:p>
            <a:pPr>
              <a:defRPr/>
            </a:pPr>
            <a:fld id="{1E9B5A3A-2AA6-442E-A570-2E01BE942691}" type="slidenum">
              <a:rPr lang="en-GB" smtClean="0"/>
              <a:pPr>
                <a:defRPr/>
              </a:pPr>
              <a:t>15</a:t>
            </a:fld>
            <a:endParaRPr lang="en-GB"/>
          </a:p>
        </p:txBody>
      </p:sp>
    </p:spTree>
    <p:extLst>
      <p:ext uri="{BB962C8B-B14F-4D97-AF65-F5344CB8AC3E}">
        <p14:creationId xmlns:p14="http://schemas.microsoft.com/office/powerpoint/2010/main" val="3497397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B305-1D97-4765-84E6-1CA6066252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4390C1D-F947-431E-9257-37B3670C2B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6D30D28-1C04-4BB9-B4EF-3B27355ECA9F}"/>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5" name="Footer Placeholder 4">
            <a:extLst>
              <a:ext uri="{FF2B5EF4-FFF2-40B4-BE49-F238E27FC236}">
                <a16:creationId xmlns:a16="http://schemas.microsoft.com/office/drawing/2014/main" id="{7C93B9D1-D262-438D-B1C1-BC39735275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C078BA-4B0B-4FA0-8626-B933A91F1D98}"/>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77677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D3AE8-D73F-4F8A-A733-7A5C9F7B91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8BA506-4A1A-4694-B1A4-15E2843C00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1ADA2D-B5E0-4236-91F4-CA0B1E2FECA3}"/>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5" name="Footer Placeholder 4">
            <a:extLst>
              <a:ext uri="{FF2B5EF4-FFF2-40B4-BE49-F238E27FC236}">
                <a16:creationId xmlns:a16="http://schemas.microsoft.com/office/drawing/2014/main" id="{DA3F075D-47A1-436D-A5AF-134EBF0B5D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753A7B-8AA5-48E8-8654-8DD46B81AB2E}"/>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3457568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BA311-45F2-4286-9778-F8FC0BD040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EAA4460-58BA-43A0-8040-6B2DC12FA3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59E4CC-E4AE-4045-95A8-F7564B0CBFD4}"/>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5" name="Footer Placeholder 4">
            <a:extLst>
              <a:ext uri="{FF2B5EF4-FFF2-40B4-BE49-F238E27FC236}">
                <a16:creationId xmlns:a16="http://schemas.microsoft.com/office/drawing/2014/main" id="{5CD898D7-2E83-4BE3-9B56-92757E7C75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99B9FF-9B64-4A9A-860E-EA34787C3E05}"/>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236127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B9F58-ACD5-4A9C-9B38-6B6E8697F45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3D5030-88F9-46D8-8B2F-5D3F1DC0E4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9BA06D3-94B2-4199-A27E-619D004093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710467A-0566-452F-B9A6-D2D5DEC3BC18}"/>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6" name="Footer Placeholder 5">
            <a:extLst>
              <a:ext uri="{FF2B5EF4-FFF2-40B4-BE49-F238E27FC236}">
                <a16:creationId xmlns:a16="http://schemas.microsoft.com/office/drawing/2014/main" id="{5C0EB73A-1BB0-4682-B1AE-089105A0F6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947433-F872-4903-90C0-9257A55F48EC}"/>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595885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CD417-7EB0-4055-B5B4-DB243AFDD6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6B02A3-78A3-4B2F-8886-0874E9093A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EC5C73-DD3A-43BF-9805-DF30D72A2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3442EEA-794B-41CB-9A76-28E2EDD25E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7345DE-8A52-466B-B178-439E37E667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E54A4F-1527-45A2-AF1D-ED561CF3B0A4}"/>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8" name="Footer Placeholder 7">
            <a:extLst>
              <a:ext uri="{FF2B5EF4-FFF2-40B4-BE49-F238E27FC236}">
                <a16:creationId xmlns:a16="http://schemas.microsoft.com/office/drawing/2014/main" id="{4F27B2FD-79FA-4A9D-89E9-E1BE6BB7657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DF8D2B1-2047-4E0F-88F7-9B9EF629EFA4}"/>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2383293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C589E-DAAE-409F-A63F-84E7E13A97F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48EBA8C-CA25-4A52-A583-3D356EAFF26C}"/>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4" name="Footer Placeholder 3">
            <a:extLst>
              <a:ext uri="{FF2B5EF4-FFF2-40B4-BE49-F238E27FC236}">
                <a16:creationId xmlns:a16="http://schemas.microsoft.com/office/drawing/2014/main" id="{C2393A5A-41DA-43B0-8420-53268A03E62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C1B135F-9472-4A33-9F4E-EA44BA32BBC8}"/>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207545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ECF116-A2D7-4B21-9D25-9C98BD62AD42}"/>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3" name="Footer Placeholder 2">
            <a:extLst>
              <a:ext uri="{FF2B5EF4-FFF2-40B4-BE49-F238E27FC236}">
                <a16:creationId xmlns:a16="http://schemas.microsoft.com/office/drawing/2014/main" id="{8EC2B811-6188-4582-B0C9-8993387844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5DF53A-661E-477B-8846-861860678353}"/>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3001946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920DB-F25C-4571-AAD5-3389865708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0E0441-A31E-43B0-9987-6DB97FA95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264E9BC-C6F7-4BFC-9109-DA1435083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43645F-DE5B-4B5D-88EC-F235E1D8B786}"/>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6" name="Footer Placeholder 5">
            <a:extLst>
              <a:ext uri="{FF2B5EF4-FFF2-40B4-BE49-F238E27FC236}">
                <a16:creationId xmlns:a16="http://schemas.microsoft.com/office/drawing/2014/main" id="{9C77DC4D-00DF-4587-A6B2-B6BDC4A8D0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937756-7D39-45B8-8BAF-A3A1F5654E26}"/>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579191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CD4D9-F292-475B-85BB-8C6DB613A8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6140A-EECE-439A-A6A7-DEE387D75F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FB74B0D-5E7F-4817-A5AA-92AA0B02A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1639C4-F75F-433E-874F-04D77B00CEB0}"/>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6" name="Footer Placeholder 5">
            <a:extLst>
              <a:ext uri="{FF2B5EF4-FFF2-40B4-BE49-F238E27FC236}">
                <a16:creationId xmlns:a16="http://schemas.microsoft.com/office/drawing/2014/main" id="{3D7A8A4D-2ED5-4505-B6A6-943514AED7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2F2A43-0A5F-4F60-82C3-C5F83B2CE1E0}"/>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2889858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77032-A234-4795-A8D4-2A4FC22510E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F30D60-266B-46E4-8E3A-2756B0BA01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D11267-104A-4A70-8B71-B1CBC190894B}"/>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5" name="Footer Placeholder 4">
            <a:extLst>
              <a:ext uri="{FF2B5EF4-FFF2-40B4-BE49-F238E27FC236}">
                <a16:creationId xmlns:a16="http://schemas.microsoft.com/office/drawing/2014/main" id="{71471B25-5062-4F22-B510-4F063D6EC7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1B0704-01AC-47A8-A4EF-ED87B6163013}"/>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1547089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CC0719-C24C-4646-A65B-2944C607AD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DCC748-E588-4509-9986-7F7BE1E089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EFEE68-0018-42E4-BF7F-839712D87BDC}"/>
              </a:ext>
            </a:extLst>
          </p:cNvPr>
          <p:cNvSpPr>
            <a:spLocks noGrp="1"/>
          </p:cNvSpPr>
          <p:nvPr>
            <p:ph type="dt" sz="half" idx="10"/>
          </p:nvPr>
        </p:nvSpPr>
        <p:spPr/>
        <p:txBody>
          <a:bodyPr/>
          <a:lstStyle/>
          <a:p>
            <a:fld id="{41722041-24B9-44B6-992B-261F2F1480DF}" type="datetimeFigureOut">
              <a:rPr lang="en-GB" smtClean="0"/>
              <a:t>25/07/2022</a:t>
            </a:fld>
            <a:endParaRPr lang="en-GB"/>
          </a:p>
        </p:txBody>
      </p:sp>
      <p:sp>
        <p:nvSpPr>
          <p:cNvPr id="5" name="Footer Placeholder 4">
            <a:extLst>
              <a:ext uri="{FF2B5EF4-FFF2-40B4-BE49-F238E27FC236}">
                <a16:creationId xmlns:a16="http://schemas.microsoft.com/office/drawing/2014/main" id="{ED04B815-91BB-44A0-93ED-5CDA9F5A74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36A260-3BFA-4FE4-9C25-7A111D9040F8}"/>
              </a:ext>
            </a:extLst>
          </p:cNvPr>
          <p:cNvSpPr>
            <a:spLocks noGrp="1"/>
          </p:cNvSpPr>
          <p:nvPr>
            <p:ph type="sldNum" sz="quarter" idx="12"/>
          </p:nvPr>
        </p:nvSpPr>
        <p:spPr/>
        <p:txBody>
          <a:bodyPr/>
          <a:lstStyle/>
          <a:p>
            <a:fld id="{AA08DAC2-CD4D-48E3-87F1-56F7E88D9B4C}" type="slidenum">
              <a:rPr lang="en-GB" smtClean="0"/>
              <a:t>‹#›</a:t>
            </a:fld>
            <a:endParaRPr lang="en-GB"/>
          </a:p>
        </p:txBody>
      </p:sp>
    </p:spTree>
    <p:extLst>
      <p:ext uri="{BB962C8B-B14F-4D97-AF65-F5344CB8AC3E}">
        <p14:creationId xmlns:p14="http://schemas.microsoft.com/office/powerpoint/2010/main" val="553916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69605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1174670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1537460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131970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1958192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2595749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35493210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27556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2190102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A53F5-E06F-465E-A2F2-184A7D984B6E}"/>
              </a:ext>
            </a:extLst>
          </p:cNvPr>
          <p:cNvSpPr>
            <a:spLocks noGrp="1"/>
          </p:cNvSpPr>
          <p:nvPr>
            <p:ph type="body" sz="quarter" idx="10" hasCustomPrompt="1"/>
          </p:nvPr>
        </p:nvSpPr>
        <p:spPr>
          <a:xfrm>
            <a:off x="184071" y="422126"/>
            <a:ext cx="7452783" cy="319087"/>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a:latin typeface="innocent headline bold" panose="02000803000000020004" pitchFamily="50"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1600" kern="0" dirty="0"/>
              <a:t>headline here</a:t>
            </a:r>
          </a:p>
          <a:p>
            <a:pPr lvl="0"/>
            <a:endParaRPr lang="en-GB" dirty="0"/>
          </a:p>
        </p:txBody>
      </p:sp>
      <p:sp>
        <p:nvSpPr>
          <p:cNvPr id="13" name="Text Placeholder 12">
            <a:extLst>
              <a:ext uri="{FF2B5EF4-FFF2-40B4-BE49-F238E27FC236}">
                <a16:creationId xmlns:a16="http://schemas.microsoft.com/office/drawing/2014/main" id="{EFCB6037-03A1-4585-81A7-347D3CE9419E}"/>
              </a:ext>
            </a:extLst>
          </p:cNvPr>
          <p:cNvSpPr>
            <a:spLocks noGrp="1"/>
          </p:cNvSpPr>
          <p:nvPr>
            <p:ph type="body" sz="quarter" idx="11" hasCustomPrompt="1"/>
          </p:nvPr>
        </p:nvSpPr>
        <p:spPr>
          <a:xfrm>
            <a:off x="184151" y="914401"/>
            <a:ext cx="9558867" cy="1966913"/>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kern="0" dirty="0"/>
              <a:t>secondary headline here</a:t>
            </a:r>
          </a:p>
          <a:p>
            <a:pPr lvl="0"/>
            <a:endParaRPr lang="en-GB" dirty="0"/>
          </a:p>
        </p:txBody>
      </p:sp>
    </p:spTree>
    <p:extLst>
      <p:ext uri="{BB962C8B-B14F-4D97-AF65-F5344CB8AC3E}">
        <p14:creationId xmlns:p14="http://schemas.microsoft.com/office/powerpoint/2010/main" val="992781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5972A3-F6E9-4F17-B206-E09C6B3EE5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BA10120-47F9-41C1-B24D-F8F7786C8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59205A-36FA-471E-A412-9F8AA53D92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722041-24B9-44B6-992B-261F2F1480DF}" type="datetimeFigureOut">
              <a:rPr lang="en-GB" smtClean="0"/>
              <a:t>25/07/2022</a:t>
            </a:fld>
            <a:endParaRPr lang="en-GB"/>
          </a:p>
        </p:txBody>
      </p:sp>
      <p:sp>
        <p:nvSpPr>
          <p:cNvPr id="5" name="Footer Placeholder 4">
            <a:extLst>
              <a:ext uri="{FF2B5EF4-FFF2-40B4-BE49-F238E27FC236}">
                <a16:creationId xmlns:a16="http://schemas.microsoft.com/office/drawing/2014/main" id="{4F97AA3A-99EE-4B80-B372-F846354F2D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688C04B-1D47-4D4C-9F0E-004FF5EE3A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8DAC2-CD4D-48E3-87F1-56F7E88D9B4C}" type="slidenum">
              <a:rPr lang="en-GB" smtClean="0"/>
              <a:t>‹#›</a:t>
            </a:fld>
            <a:endParaRPr lang="en-GB"/>
          </a:p>
        </p:txBody>
      </p:sp>
    </p:spTree>
    <p:extLst>
      <p:ext uri="{BB962C8B-B14F-4D97-AF65-F5344CB8AC3E}">
        <p14:creationId xmlns:p14="http://schemas.microsoft.com/office/powerpoint/2010/main" val="2323464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hyperlink" Target="https://us02web.zoom.us/rec/share/OAptt4uVxNpOZwsnBT3epG18OV-WobChpPLu_ce1N6PEay29_enYmco4GZRTDni8.riaN-9Rh2HELFmv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8663-F982-4027-9A22-EA1E48799E3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AA6B926-BD14-49FB-B4F8-6C6C51C262AB}"/>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D38B8A95-CC84-4B4F-AE98-154127F8181A}"/>
              </a:ext>
            </a:extLst>
          </p:cNvPr>
          <p:cNvSpPr/>
          <p:nvPr/>
        </p:nvSpPr>
        <p:spPr>
          <a:xfrm>
            <a:off x="0" y="0"/>
            <a:ext cx="121920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F6F2B425-24BB-4D58-9121-1B4E08E4ECDF}"/>
              </a:ext>
            </a:extLst>
          </p:cNvPr>
          <p:cNvSpPr txBox="1">
            <a:spLocks/>
          </p:cNvSpPr>
          <p:nvPr/>
        </p:nvSpPr>
        <p:spPr>
          <a:xfrm>
            <a:off x="0" y="842884"/>
            <a:ext cx="1219199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GB" sz="4800" dirty="0">
              <a:solidFill>
                <a:srgbClr val="92D050"/>
              </a:solidFill>
              <a:latin typeface="Arial" panose="020B0604020202020204" pitchFamily="34" charset="0"/>
              <a:cs typeface="Arial" panose="020B0604020202020204" pitchFamily="34" charset="0"/>
            </a:endParaRPr>
          </a:p>
          <a:p>
            <a:pPr marL="0" indent="0" algn="ctr">
              <a:buNone/>
            </a:pPr>
            <a:r>
              <a:rPr lang="en-GB" sz="4400" dirty="0">
                <a:solidFill>
                  <a:srgbClr val="92D050"/>
                </a:solidFill>
                <a:latin typeface="Arial" panose="020B0604020202020204" pitchFamily="34" charset="0"/>
                <a:cs typeface="Arial" panose="020B0604020202020204" pitchFamily="34" charset="0"/>
              </a:rPr>
              <a:t>Climate change risks and opportunities </a:t>
            </a:r>
          </a:p>
          <a:p>
            <a:pPr marL="0" indent="0" algn="ctr">
              <a:buNone/>
            </a:pPr>
            <a:r>
              <a:rPr lang="en-GB" sz="4400" dirty="0">
                <a:solidFill>
                  <a:srgbClr val="92D050"/>
                </a:solidFill>
                <a:latin typeface="Arial" panose="020B0604020202020204" pitchFamily="34" charset="0"/>
                <a:cs typeface="Arial" panose="020B0604020202020204" pitchFamily="34" charset="0"/>
              </a:rPr>
              <a:t>through a </a:t>
            </a:r>
          </a:p>
          <a:p>
            <a:pPr marL="0" indent="0" algn="ctr">
              <a:buNone/>
            </a:pPr>
            <a:r>
              <a:rPr lang="en-GB" sz="4400" dirty="0">
                <a:solidFill>
                  <a:srgbClr val="92D050"/>
                </a:solidFill>
                <a:latin typeface="Arial" panose="020B0604020202020204" pitchFamily="34" charset="0"/>
                <a:cs typeface="Arial" panose="020B0604020202020204" pitchFamily="34" charset="0"/>
              </a:rPr>
              <a:t>human rights / ethical trade lens</a:t>
            </a:r>
          </a:p>
          <a:p>
            <a:endParaRPr lang="en-GB" dirty="0">
              <a:solidFill>
                <a:schemeClr val="bg1"/>
              </a:solidFill>
            </a:endParaRPr>
          </a:p>
        </p:txBody>
      </p:sp>
      <p:pic>
        <p:nvPicPr>
          <p:cNvPr id="2050" name="Picture 2" descr="We Are the Earth&quot;: How Cooperation with Indigenous Communities Can Change  the World | Eco-Age">
            <a:extLst>
              <a:ext uri="{FF2B5EF4-FFF2-40B4-BE49-F238E27FC236}">
                <a16:creationId xmlns:a16="http://schemas.microsoft.com/office/drawing/2014/main" id="{2A93F368-BD81-4EAF-9D84-114666219D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268" y="4211481"/>
            <a:ext cx="3876261" cy="25841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aharashtra Announces Rs10,512 Crore Aid For Farmers Hit By Drought | Mint">
            <a:extLst>
              <a:ext uri="{FF2B5EF4-FFF2-40B4-BE49-F238E27FC236}">
                <a16:creationId xmlns:a16="http://schemas.microsoft.com/office/drawing/2014/main" id="{9A76F57B-A32B-4530-BC91-F7656D2C4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7869" y="4178954"/>
            <a:ext cx="3876260" cy="258417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igration in Latin America | Chatham House – International Affairs Think  Tank">
            <a:extLst>
              <a:ext uri="{FF2B5EF4-FFF2-40B4-BE49-F238E27FC236}">
                <a16:creationId xmlns:a16="http://schemas.microsoft.com/office/drawing/2014/main" id="{01E61A55-49AB-41B8-9A14-653C1EF83F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2854" y="4178953"/>
            <a:ext cx="3829878" cy="258417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77196654-71F3-415D-8D1A-50060CBB97B5}"/>
              </a:ext>
            </a:extLst>
          </p:cNvPr>
          <p:cNvSpPr txBox="1">
            <a:spLocks/>
          </p:cNvSpPr>
          <p:nvPr/>
        </p:nvSpPr>
        <p:spPr>
          <a:xfrm>
            <a:off x="51274" y="368727"/>
            <a:ext cx="12089450" cy="9483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latin typeface="Arial" panose="020B0604020202020204" pitchFamily="34" charset="0"/>
                <a:cs typeface="Arial" panose="020B0604020202020204" pitchFamily="34" charset="0"/>
              </a:rPr>
              <a:t>CLIMATE CHANGE WORKING GROUP</a:t>
            </a:r>
          </a:p>
        </p:txBody>
      </p:sp>
    </p:spTree>
    <p:extLst>
      <p:ext uri="{BB962C8B-B14F-4D97-AF65-F5344CB8AC3E}">
        <p14:creationId xmlns:p14="http://schemas.microsoft.com/office/powerpoint/2010/main" val="4212014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8663-F982-4027-9A22-EA1E48799E3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AA6B926-BD14-49FB-B4F8-6C6C51C262AB}"/>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D38B8A95-CC84-4B4F-AE98-154127F8181A}"/>
              </a:ext>
            </a:extLst>
          </p:cNvPr>
          <p:cNvSpPr/>
          <p:nvPr/>
        </p:nvSpPr>
        <p:spPr>
          <a:xfrm>
            <a:off x="0" y="-18256"/>
            <a:ext cx="121920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F6F2B425-24BB-4D58-9121-1B4E08E4ECDF}"/>
              </a:ext>
            </a:extLst>
          </p:cNvPr>
          <p:cNvSpPr txBox="1">
            <a:spLocks/>
          </p:cNvSpPr>
          <p:nvPr/>
        </p:nvSpPr>
        <p:spPr>
          <a:xfrm>
            <a:off x="231449" y="39846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solidFill>
                <a:schemeClr val="bg1"/>
              </a:solidFill>
            </a:endParaRPr>
          </a:p>
          <a:p>
            <a:endParaRPr lang="en-GB" dirty="0">
              <a:solidFill>
                <a:schemeClr val="bg1"/>
              </a:solidFill>
            </a:endParaRPr>
          </a:p>
        </p:txBody>
      </p:sp>
      <p:sp>
        <p:nvSpPr>
          <p:cNvPr id="6" name="Title 1">
            <a:extLst>
              <a:ext uri="{FF2B5EF4-FFF2-40B4-BE49-F238E27FC236}">
                <a16:creationId xmlns:a16="http://schemas.microsoft.com/office/drawing/2014/main" id="{ED8E4122-74F6-4E15-AE70-6EF6B6ECB9A6}"/>
              </a:ext>
            </a:extLst>
          </p:cNvPr>
          <p:cNvSpPr txBox="1">
            <a:spLocks/>
          </p:cNvSpPr>
          <p:nvPr/>
        </p:nvSpPr>
        <p:spPr>
          <a:xfrm>
            <a:off x="0" y="315415"/>
            <a:ext cx="12089450" cy="7850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latin typeface="Arial" panose="020B0604020202020204" pitchFamily="34" charset="0"/>
                <a:cs typeface="Arial" panose="020B0604020202020204" pitchFamily="34" charset="0"/>
              </a:rPr>
              <a:t>AGENDA</a:t>
            </a:r>
          </a:p>
        </p:txBody>
      </p:sp>
      <p:sp>
        <p:nvSpPr>
          <p:cNvPr id="7" name="Content Placeholder 2">
            <a:extLst>
              <a:ext uri="{FF2B5EF4-FFF2-40B4-BE49-F238E27FC236}">
                <a16:creationId xmlns:a16="http://schemas.microsoft.com/office/drawing/2014/main" id="{37B5E7A6-47AC-412F-9B2F-0669A11E885D}"/>
              </a:ext>
            </a:extLst>
          </p:cNvPr>
          <p:cNvSpPr txBox="1">
            <a:spLocks/>
          </p:cNvSpPr>
          <p:nvPr/>
        </p:nvSpPr>
        <p:spPr>
          <a:xfrm>
            <a:off x="970157" y="1825625"/>
            <a:ext cx="10888687" cy="4672572"/>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endParaRPr lang="en-GB" dirty="0">
              <a:solidFill>
                <a:schemeClr val="bg1"/>
              </a:solidFill>
              <a:latin typeface="Arial" panose="020B0604020202020204" pitchFamily="34" charset="0"/>
              <a:cs typeface="Arial" panose="020B0604020202020204" pitchFamily="34" charset="0"/>
            </a:endParaRPr>
          </a:p>
          <a:p>
            <a:pPr marL="514350" indent="-514350">
              <a:buAutoNum type="arabicPeriod"/>
            </a:pPr>
            <a:r>
              <a:rPr lang="en-GB" dirty="0">
                <a:solidFill>
                  <a:srgbClr val="FFC000"/>
                </a:solidFill>
                <a:latin typeface="Arial" panose="020B0604020202020204" pitchFamily="34" charset="0"/>
                <a:cs typeface="Arial" panose="020B0604020202020204" pitchFamily="34" charset="0"/>
              </a:rPr>
              <a:t>Recording can be found </a:t>
            </a:r>
            <a:r>
              <a:rPr lang="en-GB" dirty="0">
                <a:solidFill>
                  <a:srgbClr val="FFC00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here </a:t>
            </a:r>
            <a:r>
              <a:rPr lang="en-GB" dirty="0">
                <a:solidFill>
                  <a:srgbClr val="FFC000"/>
                </a:solidFill>
                <a:latin typeface="Arial" panose="020B0604020202020204" pitchFamily="34" charset="0"/>
                <a:cs typeface="Arial" panose="020B0604020202020204" pitchFamily="34" charset="0"/>
              </a:rPr>
              <a:t> Access Passcode: $9fNJ.!3</a:t>
            </a:r>
          </a:p>
          <a:p>
            <a:pPr marL="514350" indent="-514350">
              <a:buAutoNum type="arabicPeriod"/>
            </a:pPr>
            <a:endParaRPr lang="en-GB" dirty="0">
              <a:solidFill>
                <a:srgbClr val="FFC000"/>
              </a:solidFill>
              <a:latin typeface="Arial" panose="020B0604020202020204" pitchFamily="34" charset="0"/>
              <a:cs typeface="Arial" panose="020B0604020202020204" pitchFamily="34" charset="0"/>
            </a:endParaRPr>
          </a:p>
          <a:p>
            <a:pPr marL="514350" indent="-514350">
              <a:buAutoNum type="arabicPeriod"/>
            </a:pPr>
            <a:r>
              <a:rPr lang="en-GB" dirty="0">
                <a:solidFill>
                  <a:schemeClr val="bg1"/>
                </a:solidFill>
                <a:latin typeface="Arial" panose="020B0604020202020204" pitchFamily="34" charset="0"/>
                <a:cs typeface="Arial" panose="020B0604020202020204" pitchFamily="34" charset="0"/>
              </a:rPr>
              <a:t>Introductions, housekeeping &amp; purpose of the call</a:t>
            </a:r>
          </a:p>
          <a:p>
            <a:pPr marL="0" indent="0">
              <a:buNone/>
            </a:pPr>
            <a:endParaRPr lang="en-GB" dirty="0">
              <a:solidFill>
                <a:schemeClr val="bg1"/>
              </a:solidFill>
              <a:latin typeface="Arial" panose="020B0604020202020204" pitchFamily="34" charset="0"/>
              <a:cs typeface="Arial" panose="020B0604020202020204" pitchFamily="34" charset="0"/>
            </a:endParaRPr>
          </a:p>
          <a:p>
            <a:pPr marL="514350" indent="-514350">
              <a:buAutoNum type="arabicPeriod" startAt="2"/>
            </a:pPr>
            <a:r>
              <a:rPr lang="en-GB" dirty="0">
                <a:solidFill>
                  <a:schemeClr val="bg1"/>
                </a:solidFill>
                <a:latin typeface="Arial"/>
                <a:cs typeface="Arial"/>
              </a:rPr>
              <a:t>Ben Summers,  Sustainability Manager &amp; Human Rights Lead, Innocent</a:t>
            </a:r>
          </a:p>
          <a:p>
            <a:pPr marL="0" indent="0">
              <a:buNone/>
            </a:pPr>
            <a:endParaRPr lang="en-GB" dirty="0">
              <a:solidFill>
                <a:schemeClr val="bg1"/>
              </a:solidFill>
              <a:latin typeface="Arial" panose="020B0604020202020204" pitchFamily="34" charset="0"/>
              <a:cs typeface="Arial" panose="020B0604020202020204" pitchFamily="34" charset="0"/>
            </a:endParaRPr>
          </a:p>
          <a:p>
            <a:pPr marL="514350" indent="-514350">
              <a:buAutoNum type="arabicPeriod" startAt="3"/>
            </a:pPr>
            <a:r>
              <a:rPr lang="en-GB" dirty="0">
                <a:solidFill>
                  <a:schemeClr val="bg1"/>
                </a:solidFill>
                <a:latin typeface="Arial" panose="020B0604020202020204" pitchFamily="34" charset="0"/>
                <a:cs typeface="Arial" panose="020B0604020202020204" pitchFamily="34" charset="0"/>
              </a:rPr>
              <a:t>Natalie McWilliam, Group Head of Sustainable Sourcing, DPS </a:t>
            </a:r>
          </a:p>
          <a:p>
            <a:pPr marL="0" indent="0">
              <a:buNone/>
            </a:pPr>
            <a:endParaRPr lang="en-GB" dirty="0">
              <a:solidFill>
                <a:schemeClr val="bg1"/>
              </a:solidFill>
              <a:latin typeface="Arial" panose="020B0604020202020204" pitchFamily="34" charset="0"/>
              <a:cs typeface="Arial" panose="020B0604020202020204" pitchFamily="34" charset="0"/>
            </a:endParaRPr>
          </a:p>
          <a:p>
            <a:pPr marL="514350" indent="-514350">
              <a:buAutoNum type="arabicPeriod" startAt="4"/>
            </a:pPr>
            <a:r>
              <a:rPr lang="en-GB" dirty="0">
                <a:solidFill>
                  <a:schemeClr val="bg1"/>
                </a:solidFill>
                <a:latin typeface="Arial" panose="020B0604020202020204" pitchFamily="34" charset="0"/>
                <a:cs typeface="Arial" panose="020B0604020202020204" pitchFamily="34" charset="0"/>
              </a:rPr>
              <a:t>Q&amp;A for both speakers</a:t>
            </a:r>
          </a:p>
          <a:p>
            <a:pPr marL="0" indent="0">
              <a:buNone/>
            </a:pPr>
            <a:endParaRPr lang="en-GB" dirty="0">
              <a:solidFill>
                <a:schemeClr val="bg1"/>
              </a:solidFill>
              <a:latin typeface="Arial" panose="020B0604020202020204" pitchFamily="34" charset="0"/>
              <a:cs typeface="Arial" panose="020B0604020202020204" pitchFamily="34" charset="0"/>
            </a:endParaRPr>
          </a:p>
          <a:p>
            <a:pPr marL="0" indent="0">
              <a:buNone/>
            </a:pPr>
            <a:endParaRPr lang="en-GB" dirty="0">
              <a:solidFill>
                <a:schemeClr val="bg1"/>
              </a:solidFill>
              <a:latin typeface="Arial" panose="020B0604020202020204" pitchFamily="34" charset="0"/>
              <a:cs typeface="Arial" panose="020B0604020202020204" pitchFamily="34" charset="0"/>
            </a:endParaRPr>
          </a:p>
          <a:p>
            <a:pPr marL="0" indent="0">
              <a:buNone/>
            </a:pPr>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2810707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8663-F982-4027-9A22-EA1E48799E3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AA6B926-BD14-49FB-B4F8-6C6C51C262AB}"/>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D38B8A95-CC84-4B4F-AE98-154127F8181A}"/>
              </a:ext>
            </a:extLst>
          </p:cNvPr>
          <p:cNvSpPr/>
          <p:nvPr/>
        </p:nvSpPr>
        <p:spPr>
          <a:xfrm>
            <a:off x="0" y="-18256"/>
            <a:ext cx="121920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F6F2B425-24BB-4D58-9121-1B4E08E4ECDF}"/>
              </a:ext>
            </a:extLst>
          </p:cNvPr>
          <p:cNvSpPr txBox="1">
            <a:spLocks/>
          </p:cNvSpPr>
          <p:nvPr/>
        </p:nvSpPr>
        <p:spPr>
          <a:xfrm>
            <a:off x="231449" y="39846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solidFill>
                <a:schemeClr val="bg1"/>
              </a:solidFill>
            </a:endParaRPr>
          </a:p>
          <a:p>
            <a:endParaRPr lang="en-GB" dirty="0">
              <a:solidFill>
                <a:schemeClr val="bg1"/>
              </a:solidFill>
            </a:endParaRPr>
          </a:p>
        </p:txBody>
      </p:sp>
      <p:sp>
        <p:nvSpPr>
          <p:cNvPr id="6" name="Title 1">
            <a:extLst>
              <a:ext uri="{FF2B5EF4-FFF2-40B4-BE49-F238E27FC236}">
                <a16:creationId xmlns:a16="http://schemas.microsoft.com/office/drawing/2014/main" id="{ED8E4122-74F6-4E15-AE70-6EF6B6ECB9A6}"/>
              </a:ext>
            </a:extLst>
          </p:cNvPr>
          <p:cNvSpPr txBox="1">
            <a:spLocks/>
          </p:cNvSpPr>
          <p:nvPr/>
        </p:nvSpPr>
        <p:spPr>
          <a:xfrm>
            <a:off x="0" y="67835"/>
            <a:ext cx="12089450" cy="7850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latin typeface="Arial" panose="020B0604020202020204" pitchFamily="34" charset="0"/>
                <a:cs typeface="Arial" panose="020B0604020202020204" pitchFamily="34" charset="0"/>
              </a:rPr>
              <a:t>Why are we here today?</a:t>
            </a:r>
          </a:p>
        </p:txBody>
      </p:sp>
      <p:sp>
        <p:nvSpPr>
          <p:cNvPr id="7" name="Content Placeholder 2">
            <a:extLst>
              <a:ext uri="{FF2B5EF4-FFF2-40B4-BE49-F238E27FC236}">
                <a16:creationId xmlns:a16="http://schemas.microsoft.com/office/drawing/2014/main" id="{37B5E7A6-47AC-412F-9B2F-0669A11E885D}"/>
              </a:ext>
            </a:extLst>
          </p:cNvPr>
          <p:cNvSpPr txBox="1">
            <a:spLocks/>
          </p:cNvSpPr>
          <p:nvPr/>
        </p:nvSpPr>
        <p:spPr>
          <a:xfrm>
            <a:off x="702527" y="1044575"/>
            <a:ext cx="10651273" cy="555500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dirty="0">
                <a:solidFill>
                  <a:schemeClr val="bg1"/>
                </a:solidFill>
                <a:latin typeface="Arial" panose="020B0604020202020204" pitchFamily="34" charset="0"/>
                <a:cs typeface="Arial" panose="020B0604020202020204" pitchFamily="34" charset="0"/>
              </a:rPr>
              <a:t>Through </a:t>
            </a:r>
            <a:r>
              <a:rPr lang="en-GB" b="1" dirty="0">
                <a:solidFill>
                  <a:schemeClr val="accent6"/>
                </a:solidFill>
                <a:latin typeface="Arial" panose="020B0604020202020204" pitchFamily="34" charset="0"/>
                <a:cs typeface="Arial" panose="020B0604020202020204" pitchFamily="34" charset="0"/>
              </a:rPr>
              <a:t>collaborative working </a:t>
            </a:r>
            <a:r>
              <a:rPr lang="en-GB" dirty="0">
                <a:solidFill>
                  <a:schemeClr val="bg1"/>
                </a:solidFill>
                <a:latin typeface="Arial" panose="020B0604020202020204" pitchFamily="34" charset="0"/>
                <a:cs typeface="Arial" panose="020B0604020202020204" pitchFamily="34" charset="0"/>
              </a:rPr>
              <a:t>the aim is to build capacity by sharing insight and best practice;</a:t>
            </a:r>
          </a:p>
          <a:p>
            <a:pPr>
              <a:lnSpc>
                <a:spcPct val="120000"/>
              </a:lnSpc>
            </a:pPr>
            <a:endParaRPr lang="en-GB" dirty="0">
              <a:solidFill>
                <a:schemeClr val="bg1"/>
              </a:solidFill>
              <a:latin typeface="Arial" panose="020B0604020202020204" pitchFamily="34" charset="0"/>
              <a:cs typeface="Arial" panose="020B0604020202020204" pitchFamily="34" charset="0"/>
            </a:endParaRPr>
          </a:p>
          <a:p>
            <a:pPr>
              <a:lnSpc>
                <a:spcPct val="120000"/>
              </a:lnSpc>
            </a:pPr>
            <a:r>
              <a:rPr lang="en-GB" dirty="0">
                <a:solidFill>
                  <a:schemeClr val="bg1"/>
                </a:solidFill>
                <a:latin typeface="Arial" panose="020B0604020202020204" pitchFamily="34" charset="0"/>
                <a:cs typeface="Arial" panose="020B0604020202020204" pitchFamily="34" charset="0"/>
              </a:rPr>
              <a:t>Opportunities to </a:t>
            </a:r>
            <a:r>
              <a:rPr lang="en-GB" b="1" dirty="0">
                <a:solidFill>
                  <a:schemeClr val="accent6"/>
                </a:solidFill>
                <a:latin typeface="Arial" panose="020B0604020202020204" pitchFamily="34" charset="0"/>
                <a:cs typeface="Arial" panose="020B0604020202020204" pitchFamily="34" charset="0"/>
              </a:rPr>
              <a:t>act as one collective voice </a:t>
            </a:r>
            <a:r>
              <a:rPr lang="en-GB" dirty="0">
                <a:solidFill>
                  <a:schemeClr val="bg1"/>
                </a:solidFill>
                <a:latin typeface="Arial" panose="020B0604020202020204" pitchFamily="34" charset="0"/>
                <a:cs typeface="Arial" panose="020B0604020202020204" pitchFamily="34" charset="0"/>
              </a:rPr>
              <a:t>to address human rights and climate change issues in our supply chains;</a:t>
            </a:r>
          </a:p>
          <a:p>
            <a:pPr>
              <a:lnSpc>
                <a:spcPct val="120000"/>
              </a:lnSpc>
            </a:pPr>
            <a:endParaRPr lang="en-GB" dirty="0">
              <a:solidFill>
                <a:schemeClr val="bg1"/>
              </a:solidFill>
              <a:latin typeface="Arial" panose="020B0604020202020204" pitchFamily="34" charset="0"/>
              <a:cs typeface="Arial" panose="020B0604020202020204" pitchFamily="34" charset="0"/>
            </a:endParaRPr>
          </a:p>
          <a:p>
            <a:pPr>
              <a:lnSpc>
                <a:spcPct val="120000"/>
              </a:lnSpc>
            </a:pPr>
            <a:r>
              <a:rPr lang="en-GB" dirty="0">
                <a:solidFill>
                  <a:schemeClr val="bg1"/>
                </a:solidFill>
                <a:latin typeface="Arial" panose="020B0604020202020204" pitchFamily="34" charset="0"/>
                <a:cs typeface="Arial" panose="020B0604020202020204" pitchFamily="34" charset="0"/>
              </a:rPr>
              <a:t>Bring our </a:t>
            </a:r>
            <a:r>
              <a:rPr lang="en-GB" b="1" dirty="0">
                <a:solidFill>
                  <a:schemeClr val="accent6"/>
                </a:solidFill>
                <a:latin typeface="Arial" panose="020B0604020202020204" pitchFamily="34" charset="0"/>
                <a:cs typeface="Arial" panose="020B0604020202020204" pitchFamily="34" charset="0"/>
              </a:rPr>
              <a:t>collective knowledge </a:t>
            </a:r>
            <a:r>
              <a:rPr lang="en-GB" dirty="0">
                <a:solidFill>
                  <a:schemeClr val="bg1"/>
                </a:solidFill>
                <a:latin typeface="Arial" panose="020B0604020202020204" pitchFamily="34" charset="0"/>
                <a:cs typeface="Arial" panose="020B0604020202020204" pitchFamily="34" charset="0"/>
              </a:rPr>
              <a:t>together to highlight activity that is already taking place;</a:t>
            </a:r>
          </a:p>
          <a:p>
            <a:pPr>
              <a:lnSpc>
                <a:spcPct val="120000"/>
              </a:lnSpc>
            </a:pPr>
            <a:endParaRPr lang="en-GB" dirty="0">
              <a:solidFill>
                <a:schemeClr val="bg1"/>
              </a:solidFill>
              <a:latin typeface="Arial" panose="020B0604020202020204" pitchFamily="34" charset="0"/>
              <a:cs typeface="Arial" panose="020B0604020202020204" pitchFamily="34" charset="0"/>
            </a:endParaRPr>
          </a:p>
          <a:p>
            <a:pPr>
              <a:lnSpc>
                <a:spcPct val="120000"/>
              </a:lnSpc>
            </a:pPr>
            <a:r>
              <a:rPr lang="en-GB" b="1" dirty="0">
                <a:solidFill>
                  <a:schemeClr val="accent6"/>
                </a:solidFill>
                <a:latin typeface="Arial" panose="020B0604020202020204" pitchFamily="34" charset="0"/>
                <a:cs typeface="Arial" panose="020B0604020202020204" pitchFamily="34" charset="0"/>
              </a:rPr>
              <a:t>Broaden our reach </a:t>
            </a:r>
            <a:r>
              <a:rPr lang="en-GB" dirty="0">
                <a:solidFill>
                  <a:schemeClr val="bg1"/>
                </a:solidFill>
                <a:latin typeface="Arial" panose="020B0604020202020204" pitchFamily="34" charset="0"/>
                <a:cs typeface="Arial" panose="020B0604020202020204" pitchFamily="34" charset="0"/>
              </a:rPr>
              <a:t>out to other functions – environmental/sustainability and procurement colleagues;</a:t>
            </a:r>
          </a:p>
          <a:p>
            <a:pPr marL="0" indent="0">
              <a:lnSpc>
                <a:spcPct val="120000"/>
              </a:lnSpc>
              <a:buNone/>
            </a:pPr>
            <a:endParaRPr lang="en-GB" dirty="0">
              <a:solidFill>
                <a:schemeClr val="bg1"/>
              </a:solidFill>
              <a:latin typeface="Arial" panose="020B0604020202020204" pitchFamily="34" charset="0"/>
              <a:cs typeface="Arial" panose="020B0604020202020204" pitchFamily="34" charset="0"/>
            </a:endParaRPr>
          </a:p>
          <a:p>
            <a:pPr marL="0" indent="0">
              <a:lnSpc>
                <a:spcPct val="120000"/>
              </a:lnSpc>
              <a:buNone/>
            </a:pPr>
            <a:r>
              <a:rPr lang="en-GB" dirty="0">
                <a:solidFill>
                  <a:schemeClr val="bg1"/>
                </a:solidFill>
                <a:latin typeface="Arial" panose="020B0604020202020204" pitchFamily="34" charset="0"/>
                <a:cs typeface="Arial" panose="020B0604020202020204" pitchFamily="34" charset="0"/>
              </a:rPr>
              <a:t>Today’s call will ultimately contribute to:</a:t>
            </a:r>
          </a:p>
          <a:p>
            <a:pPr>
              <a:lnSpc>
                <a:spcPct val="120000"/>
              </a:lnSpc>
            </a:pPr>
            <a:r>
              <a:rPr lang="en-GB" b="1" dirty="0">
                <a:solidFill>
                  <a:schemeClr val="accent6"/>
                </a:solidFill>
                <a:latin typeface="Arial" panose="020B0604020202020204" pitchFamily="34" charset="0"/>
                <a:cs typeface="Arial" panose="020B0604020202020204" pitchFamily="34" charset="0"/>
              </a:rPr>
              <a:t>Supporting members </a:t>
            </a:r>
            <a:r>
              <a:rPr lang="en-GB" dirty="0">
                <a:solidFill>
                  <a:schemeClr val="bg1"/>
                </a:solidFill>
                <a:latin typeface="Arial" panose="020B0604020202020204" pitchFamily="34" charset="0"/>
                <a:cs typeface="Arial" panose="020B0604020202020204" pitchFamily="34" charset="0"/>
              </a:rPr>
              <a:t>to understand climate change risks through a human rights lens;</a:t>
            </a:r>
          </a:p>
        </p:txBody>
      </p:sp>
    </p:spTree>
    <p:extLst>
      <p:ext uri="{BB962C8B-B14F-4D97-AF65-F5344CB8AC3E}">
        <p14:creationId xmlns:p14="http://schemas.microsoft.com/office/powerpoint/2010/main" val="668730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8663-F982-4027-9A22-EA1E48799E3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AA6B926-BD14-49FB-B4F8-6C6C51C262AB}"/>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D38B8A95-CC84-4B4F-AE98-154127F8181A}"/>
              </a:ext>
            </a:extLst>
          </p:cNvPr>
          <p:cNvSpPr/>
          <p:nvPr/>
        </p:nvSpPr>
        <p:spPr>
          <a:xfrm>
            <a:off x="0" y="-13736"/>
            <a:ext cx="121920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50E85C33-7AE5-4C15-88A1-FE5384D6DE5F}"/>
              </a:ext>
            </a:extLst>
          </p:cNvPr>
          <p:cNvSpPr txBox="1">
            <a:spLocks/>
          </p:cNvSpPr>
          <p:nvPr/>
        </p:nvSpPr>
        <p:spPr>
          <a:xfrm>
            <a:off x="0" y="270481"/>
            <a:ext cx="12089450" cy="7850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latin typeface="Arial" panose="020B0604020202020204" pitchFamily="34" charset="0"/>
                <a:cs typeface="Arial" panose="020B0604020202020204" pitchFamily="34" charset="0"/>
              </a:rPr>
              <a:t>Desired outputs for the session</a:t>
            </a:r>
          </a:p>
        </p:txBody>
      </p:sp>
      <p:sp>
        <p:nvSpPr>
          <p:cNvPr id="7" name="Content Placeholder 2">
            <a:extLst>
              <a:ext uri="{FF2B5EF4-FFF2-40B4-BE49-F238E27FC236}">
                <a16:creationId xmlns:a16="http://schemas.microsoft.com/office/drawing/2014/main" id="{A06C2B84-3FD5-4A7F-9204-B696B6F5C75A}"/>
              </a:ext>
            </a:extLst>
          </p:cNvPr>
          <p:cNvSpPr txBox="1">
            <a:spLocks/>
          </p:cNvSpPr>
          <p:nvPr/>
        </p:nvSpPr>
        <p:spPr>
          <a:xfrm>
            <a:off x="6175788" y="1347039"/>
            <a:ext cx="5638159" cy="53085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514350">
              <a:buFont typeface="+mj-lt"/>
              <a:buAutoNum type="arabicPeriod"/>
            </a:pPr>
            <a:r>
              <a:rPr lang="en-GB" sz="2800" b="1" dirty="0">
                <a:solidFill>
                  <a:srgbClr val="92D050"/>
                </a:solidFill>
                <a:latin typeface="Arial" panose="020B0604020202020204" pitchFamily="34" charset="0"/>
                <a:cs typeface="Arial" panose="020B0604020202020204" pitchFamily="34" charset="0"/>
              </a:rPr>
              <a:t>Shape the objectives for the working group</a:t>
            </a:r>
          </a:p>
          <a:p>
            <a:pPr marL="971550" lvl="1" indent="-514350">
              <a:buFont typeface="+mj-lt"/>
              <a:buAutoNum type="arabicPeriod"/>
            </a:pPr>
            <a:endParaRPr lang="en-GB" sz="2800" b="1" dirty="0">
              <a:solidFill>
                <a:srgbClr val="92D050"/>
              </a:solidFill>
              <a:latin typeface="Arial" panose="020B0604020202020204" pitchFamily="34" charset="0"/>
              <a:cs typeface="Arial" panose="020B0604020202020204" pitchFamily="34" charset="0"/>
            </a:endParaRPr>
          </a:p>
          <a:p>
            <a:pPr marL="971550" lvl="1" indent="-514350">
              <a:buFont typeface="+mj-lt"/>
              <a:buAutoNum type="arabicPeriod"/>
            </a:pPr>
            <a:r>
              <a:rPr lang="en-GB" sz="2800" b="1" dirty="0">
                <a:solidFill>
                  <a:srgbClr val="92D050"/>
                </a:solidFill>
                <a:latin typeface="Arial" panose="020B0604020202020204" pitchFamily="34" charset="0"/>
                <a:cs typeface="Arial" panose="020B0604020202020204" pitchFamily="34" charset="0"/>
              </a:rPr>
              <a:t>Share perspectives from members</a:t>
            </a:r>
          </a:p>
          <a:p>
            <a:pPr marL="971550" lvl="1" indent="-514350">
              <a:buFont typeface="+mj-lt"/>
              <a:buAutoNum type="arabicPeriod"/>
            </a:pPr>
            <a:endParaRPr lang="en-GB" sz="2800" b="1" dirty="0">
              <a:solidFill>
                <a:srgbClr val="92D050"/>
              </a:solidFill>
              <a:latin typeface="Arial" panose="020B0604020202020204" pitchFamily="34" charset="0"/>
              <a:cs typeface="Arial" panose="020B0604020202020204" pitchFamily="34" charset="0"/>
            </a:endParaRPr>
          </a:p>
          <a:p>
            <a:pPr marL="971550" lvl="1" indent="-514350">
              <a:buFont typeface="+mj-lt"/>
              <a:buAutoNum type="arabicPeriod"/>
            </a:pPr>
            <a:r>
              <a:rPr lang="en-GB" sz="2800" b="1" dirty="0">
                <a:solidFill>
                  <a:srgbClr val="92D050"/>
                </a:solidFill>
                <a:latin typeface="Arial" panose="020B0604020202020204" pitchFamily="34" charset="0"/>
                <a:cs typeface="Arial" panose="020B0604020202020204" pitchFamily="34" charset="0"/>
              </a:rPr>
              <a:t>Discuss focus areas for future meetings</a:t>
            </a:r>
          </a:p>
          <a:p>
            <a:pPr marL="971550" lvl="1" indent="-514350">
              <a:buFont typeface="+mj-lt"/>
              <a:buAutoNum type="arabicPeriod"/>
            </a:pPr>
            <a:endParaRPr lang="en-GB" sz="2800" b="1" dirty="0">
              <a:solidFill>
                <a:srgbClr val="92D050"/>
              </a:solidFill>
              <a:latin typeface="Arial" panose="020B0604020202020204" pitchFamily="34" charset="0"/>
              <a:cs typeface="Arial" panose="020B0604020202020204" pitchFamily="34" charset="0"/>
            </a:endParaRPr>
          </a:p>
          <a:p>
            <a:pPr marL="971550" lvl="1" indent="-514350">
              <a:buFont typeface="+mj-lt"/>
              <a:buAutoNum type="arabicPeriod"/>
            </a:pPr>
            <a:r>
              <a:rPr lang="en-GB" sz="2800" b="1" dirty="0">
                <a:solidFill>
                  <a:srgbClr val="92D050"/>
                </a:solidFill>
                <a:latin typeface="Arial" panose="020B0604020202020204" pitchFamily="34" charset="0"/>
                <a:cs typeface="Arial" panose="020B0604020202020204" pitchFamily="34" charset="0"/>
              </a:rPr>
              <a:t>Request for lead and co-lead</a:t>
            </a:r>
          </a:p>
        </p:txBody>
      </p:sp>
      <p:pic>
        <p:nvPicPr>
          <p:cNvPr id="3074" name="Picture 2" descr="4,025 Meeting Office Sticky Notes Photos - Free &amp; Royalty-Free Stock Photos  from Dreamstime">
            <a:extLst>
              <a:ext uri="{FF2B5EF4-FFF2-40B4-BE49-F238E27FC236}">
                <a16:creationId xmlns:a16="http://schemas.microsoft.com/office/drawing/2014/main" id="{A13B6A0C-4E21-49F5-9BD5-0AD945663B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067" y="1347039"/>
            <a:ext cx="5423658" cy="34675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2434683-269B-4578-8B38-FB530DDB5D38}"/>
              </a:ext>
            </a:extLst>
          </p:cNvPr>
          <p:cNvSpPr txBox="1"/>
          <p:nvPr/>
        </p:nvSpPr>
        <p:spPr>
          <a:xfrm>
            <a:off x="621067" y="5223641"/>
            <a:ext cx="5395146" cy="1015663"/>
          </a:xfrm>
          <a:prstGeom prst="rect">
            <a:avLst/>
          </a:prstGeom>
          <a:noFill/>
        </p:spPr>
        <p:txBody>
          <a:bodyPr wrap="square" rtlCol="0">
            <a:spAutoFit/>
          </a:bodyPr>
          <a:lstStyle/>
          <a:p>
            <a:pPr algn="ctr"/>
            <a:r>
              <a:rPr lang="en-GB" sz="2000" b="1" u="sng" dirty="0">
                <a:solidFill>
                  <a:schemeClr val="bg1"/>
                </a:solidFill>
              </a:rPr>
              <a:t>Key words for the session:</a:t>
            </a:r>
          </a:p>
          <a:p>
            <a:pPr algn="ctr"/>
            <a:endParaRPr lang="en-GB" sz="2000" dirty="0">
              <a:solidFill>
                <a:schemeClr val="bg1"/>
              </a:solidFill>
            </a:endParaRPr>
          </a:p>
          <a:p>
            <a:pPr algn="ctr"/>
            <a:r>
              <a:rPr lang="en-GB" sz="2000" dirty="0">
                <a:solidFill>
                  <a:schemeClr val="bg1"/>
                </a:solidFill>
              </a:rPr>
              <a:t>Collaboration / Openness / Inclusive / Supportive</a:t>
            </a:r>
          </a:p>
        </p:txBody>
      </p:sp>
    </p:spTree>
    <p:extLst>
      <p:ext uri="{BB962C8B-B14F-4D97-AF65-F5344CB8AC3E}">
        <p14:creationId xmlns:p14="http://schemas.microsoft.com/office/powerpoint/2010/main" val="1624158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8663-F982-4027-9A22-EA1E48799E3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AA6B926-BD14-49FB-B4F8-6C6C51C262AB}"/>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D38B8A95-CC84-4B4F-AE98-154127F8181A}"/>
              </a:ext>
            </a:extLst>
          </p:cNvPr>
          <p:cNvSpPr/>
          <p:nvPr/>
        </p:nvSpPr>
        <p:spPr>
          <a:xfrm>
            <a:off x="-28490" y="-1810509"/>
            <a:ext cx="13014343" cy="863985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F6F2B425-24BB-4D58-9121-1B4E08E4ECDF}"/>
              </a:ext>
            </a:extLst>
          </p:cNvPr>
          <p:cNvSpPr txBox="1">
            <a:spLocks/>
          </p:cNvSpPr>
          <p:nvPr/>
        </p:nvSpPr>
        <p:spPr>
          <a:xfrm>
            <a:off x="231449" y="39846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solidFill>
                <a:schemeClr val="bg1"/>
              </a:solidFill>
            </a:endParaRPr>
          </a:p>
          <a:p>
            <a:endParaRPr lang="en-GB" dirty="0">
              <a:solidFill>
                <a:schemeClr val="bg1"/>
              </a:solidFill>
            </a:endParaRPr>
          </a:p>
        </p:txBody>
      </p:sp>
      <p:sp>
        <p:nvSpPr>
          <p:cNvPr id="6" name="Title 1">
            <a:extLst>
              <a:ext uri="{FF2B5EF4-FFF2-40B4-BE49-F238E27FC236}">
                <a16:creationId xmlns:a16="http://schemas.microsoft.com/office/drawing/2014/main" id="{ED8E4122-74F6-4E15-AE70-6EF6B6ECB9A6}"/>
              </a:ext>
            </a:extLst>
          </p:cNvPr>
          <p:cNvSpPr txBox="1">
            <a:spLocks/>
          </p:cNvSpPr>
          <p:nvPr/>
        </p:nvSpPr>
        <p:spPr>
          <a:xfrm>
            <a:off x="231449" y="77959"/>
            <a:ext cx="12089450" cy="7850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latin typeface="Arial" panose="020B0604020202020204" pitchFamily="34" charset="0"/>
                <a:cs typeface="Arial" panose="020B0604020202020204" pitchFamily="34" charset="0"/>
              </a:rPr>
              <a:t>WORKING GROUP LEADS</a:t>
            </a:r>
          </a:p>
        </p:txBody>
      </p:sp>
      <p:sp>
        <p:nvSpPr>
          <p:cNvPr id="7" name="Content Placeholder 2">
            <a:extLst>
              <a:ext uri="{FF2B5EF4-FFF2-40B4-BE49-F238E27FC236}">
                <a16:creationId xmlns:a16="http://schemas.microsoft.com/office/drawing/2014/main" id="{37B5E7A6-47AC-412F-9B2F-0669A11E885D}"/>
              </a:ext>
            </a:extLst>
          </p:cNvPr>
          <p:cNvSpPr txBox="1">
            <a:spLocks/>
          </p:cNvSpPr>
          <p:nvPr/>
        </p:nvSpPr>
        <p:spPr>
          <a:xfrm>
            <a:off x="355648" y="3215988"/>
            <a:ext cx="2959898" cy="9930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dirty="0">
                <a:solidFill>
                  <a:schemeClr val="bg1"/>
                </a:solidFill>
              </a:rPr>
              <a:t>Paul Williams (Princes)</a:t>
            </a:r>
          </a:p>
          <a:p>
            <a:pPr marL="0" indent="0" algn="ctr">
              <a:buNone/>
            </a:pPr>
            <a:r>
              <a:rPr lang="en-GB" sz="2000" dirty="0">
                <a:solidFill>
                  <a:schemeClr val="bg1"/>
                </a:solidFill>
              </a:rPr>
              <a:t>Board Co-Sponsor</a:t>
            </a:r>
          </a:p>
          <a:p>
            <a:pPr algn="ctr"/>
            <a:endParaRPr lang="en-GB" sz="2000" dirty="0">
              <a:solidFill>
                <a:schemeClr val="bg1"/>
              </a:solidFill>
            </a:endParaRPr>
          </a:p>
        </p:txBody>
      </p:sp>
      <p:sp>
        <p:nvSpPr>
          <p:cNvPr id="8" name="Content Placeholder 2">
            <a:extLst>
              <a:ext uri="{FF2B5EF4-FFF2-40B4-BE49-F238E27FC236}">
                <a16:creationId xmlns:a16="http://schemas.microsoft.com/office/drawing/2014/main" id="{2F42D1D4-CE67-7237-3F70-8DA1B8F58510}"/>
              </a:ext>
            </a:extLst>
          </p:cNvPr>
          <p:cNvSpPr txBox="1">
            <a:spLocks/>
          </p:cNvSpPr>
          <p:nvPr/>
        </p:nvSpPr>
        <p:spPr>
          <a:xfrm>
            <a:off x="5098870" y="3215988"/>
            <a:ext cx="3048388" cy="9930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dirty="0">
                <a:solidFill>
                  <a:schemeClr val="bg1"/>
                </a:solidFill>
              </a:rPr>
              <a:t>Deborah Carlin (Müller)</a:t>
            </a:r>
          </a:p>
          <a:p>
            <a:pPr marL="0" indent="0" algn="ctr">
              <a:buNone/>
            </a:pPr>
            <a:r>
              <a:rPr lang="en-GB" sz="2000" dirty="0">
                <a:solidFill>
                  <a:schemeClr val="bg1"/>
                </a:solidFill>
              </a:rPr>
              <a:t>Board Co-Sponsor</a:t>
            </a:r>
          </a:p>
          <a:p>
            <a:pPr algn="ctr"/>
            <a:endParaRPr lang="en-GB" sz="2000" dirty="0">
              <a:solidFill>
                <a:schemeClr val="bg1"/>
              </a:solidFill>
            </a:endParaRPr>
          </a:p>
        </p:txBody>
      </p:sp>
      <p:sp>
        <p:nvSpPr>
          <p:cNvPr id="9" name="Content Placeholder 2">
            <a:extLst>
              <a:ext uri="{FF2B5EF4-FFF2-40B4-BE49-F238E27FC236}">
                <a16:creationId xmlns:a16="http://schemas.microsoft.com/office/drawing/2014/main" id="{7A11DBCE-6FEB-DE60-DEB8-53426F6BB153}"/>
              </a:ext>
            </a:extLst>
          </p:cNvPr>
          <p:cNvSpPr txBox="1">
            <a:spLocks/>
          </p:cNvSpPr>
          <p:nvPr/>
        </p:nvSpPr>
        <p:spPr>
          <a:xfrm>
            <a:off x="9173109" y="3215988"/>
            <a:ext cx="3993512" cy="99300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dirty="0">
                <a:solidFill>
                  <a:schemeClr val="bg1"/>
                </a:solidFill>
              </a:rPr>
              <a:t>Vicky Dodman (M&amp;S)</a:t>
            </a:r>
          </a:p>
          <a:p>
            <a:pPr marL="0" indent="0" algn="ctr">
              <a:buNone/>
            </a:pPr>
            <a:r>
              <a:rPr lang="en-GB" sz="2000" dirty="0">
                <a:solidFill>
                  <a:schemeClr val="bg1"/>
                </a:solidFill>
              </a:rPr>
              <a:t>Board Co-Sponsor</a:t>
            </a:r>
          </a:p>
          <a:p>
            <a:pPr marL="0" indent="0" algn="ctr">
              <a:buNone/>
            </a:pPr>
            <a:r>
              <a:rPr lang="en-GB" sz="2000" dirty="0">
                <a:solidFill>
                  <a:srgbClr val="FFFF00"/>
                </a:solidFill>
              </a:rPr>
              <a:t>(Vacancy from 1</a:t>
            </a:r>
            <a:r>
              <a:rPr lang="en-GB" sz="2000" baseline="30000" dirty="0">
                <a:solidFill>
                  <a:srgbClr val="FFFF00"/>
                </a:solidFill>
              </a:rPr>
              <a:t>st</a:t>
            </a:r>
            <a:r>
              <a:rPr lang="en-GB" sz="2000" dirty="0">
                <a:solidFill>
                  <a:srgbClr val="FFFF00"/>
                </a:solidFill>
              </a:rPr>
              <a:t> August 2022)</a:t>
            </a:r>
          </a:p>
          <a:p>
            <a:pPr algn="ctr"/>
            <a:endParaRPr lang="en-GB" sz="2000" dirty="0">
              <a:solidFill>
                <a:schemeClr val="bg1"/>
              </a:solidFill>
            </a:endParaRPr>
          </a:p>
        </p:txBody>
      </p:sp>
      <p:sp>
        <p:nvSpPr>
          <p:cNvPr id="10" name="Content Placeholder 2">
            <a:extLst>
              <a:ext uri="{FF2B5EF4-FFF2-40B4-BE49-F238E27FC236}">
                <a16:creationId xmlns:a16="http://schemas.microsoft.com/office/drawing/2014/main" id="{51A2A3E8-EA84-C16E-361E-7EA6C0F057CE}"/>
              </a:ext>
            </a:extLst>
          </p:cNvPr>
          <p:cNvSpPr txBox="1">
            <a:spLocks/>
          </p:cNvSpPr>
          <p:nvPr/>
        </p:nvSpPr>
        <p:spPr>
          <a:xfrm>
            <a:off x="3004940" y="6170025"/>
            <a:ext cx="2606324" cy="57440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dirty="0">
                <a:solidFill>
                  <a:srgbClr val="FFFF00"/>
                </a:solidFill>
              </a:rPr>
              <a:t>Working Group Lead</a:t>
            </a:r>
          </a:p>
          <a:p>
            <a:pPr marL="0" indent="0" algn="ctr">
              <a:buNone/>
            </a:pPr>
            <a:r>
              <a:rPr lang="en-GB" sz="2000" dirty="0">
                <a:solidFill>
                  <a:srgbClr val="FFFF00"/>
                </a:solidFill>
              </a:rPr>
              <a:t>(Vacancy)</a:t>
            </a:r>
          </a:p>
          <a:p>
            <a:pPr algn="ctr"/>
            <a:endParaRPr lang="en-GB" sz="2000" dirty="0">
              <a:solidFill>
                <a:schemeClr val="bg1"/>
              </a:solidFill>
            </a:endParaRPr>
          </a:p>
        </p:txBody>
      </p:sp>
      <p:sp>
        <p:nvSpPr>
          <p:cNvPr id="11" name="Content Placeholder 2">
            <a:extLst>
              <a:ext uri="{FF2B5EF4-FFF2-40B4-BE49-F238E27FC236}">
                <a16:creationId xmlns:a16="http://schemas.microsoft.com/office/drawing/2014/main" id="{F94200BA-D502-170E-CDB3-5E8F42866CD4}"/>
              </a:ext>
            </a:extLst>
          </p:cNvPr>
          <p:cNvSpPr txBox="1">
            <a:spLocks/>
          </p:cNvSpPr>
          <p:nvPr/>
        </p:nvSpPr>
        <p:spPr>
          <a:xfrm>
            <a:off x="7038999" y="6176145"/>
            <a:ext cx="2606324" cy="57440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dirty="0">
                <a:solidFill>
                  <a:srgbClr val="FFFF00"/>
                </a:solidFill>
              </a:rPr>
              <a:t>Working Group Co-Lead</a:t>
            </a:r>
          </a:p>
          <a:p>
            <a:pPr marL="0" indent="0" algn="ctr">
              <a:buNone/>
            </a:pPr>
            <a:r>
              <a:rPr lang="en-GB" sz="2000" dirty="0">
                <a:solidFill>
                  <a:srgbClr val="FFFF00"/>
                </a:solidFill>
              </a:rPr>
              <a:t>(Vacancy)</a:t>
            </a:r>
          </a:p>
          <a:p>
            <a:pPr algn="ctr"/>
            <a:endParaRPr lang="en-GB" sz="2000" dirty="0">
              <a:solidFill>
                <a:schemeClr val="bg1"/>
              </a:solidFill>
            </a:endParaRPr>
          </a:p>
        </p:txBody>
      </p:sp>
      <p:pic>
        <p:nvPicPr>
          <p:cNvPr id="1026" name="Picture 2" descr="blank-profile-picture-png-transparent | ECCi">
            <a:extLst>
              <a:ext uri="{FF2B5EF4-FFF2-40B4-BE49-F238E27FC236}">
                <a16:creationId xmlns:a16="http://schemas.microsoft.com/office/drawing/2014/main" id="{1CC26161-C10F-740A-16F5-5AD54C7B46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7311" y="3973553"/>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blank-profile-picture-png-transparent | ECCi">
            <a:extLst>
              <a:ext uri="{FF2B5EF4-FFF2-40B4-BE49-F238E27FC236}">
                <a16:creationId xmlns:a16="http://schemas.microsoft.com/office/drawing/2014/main" id="{108621D7-DFF5-1832-CFA7-AC523EB8CD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6593" y="38735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6018A57F-ACC6-8665-E211-8D6BBCC2983D}"/>
              </a:ext>
            </a:extLst>
          </p:cNvPr>
          <p:cNvPicPr>
            <a:picLocks noChangeAspect="1"/>
          </p:cNvPicPr>
          <p:nvPr/>
        </p:nvPicPr>
        <p:blipFill>
          <a:blip r:embed="rId3"/>
          <a:stretch>
            <a:fillRect/>
          </a:stretch>
        </p:blipFill>
        <p:spPr>
          <a:xfrm>
            <a:off x="5484427" y="895494"/>
            <a:ext cx="2138295" cy="2162231"/>
          </a:xfrm>
          <a:prstGeom prst="rect">
            <a:avLst/>
          </a:prstGeom>
        </p:spPr>
      </p:pic>
      <p:pic>
        <p:nvPicPr>
          <p:cNvPr id="16" name="Picture 15">
            <a:extLst>
              <a:ext uri="{FF2B5EF4-FFF2-40B4-BE49-F238E27FC236}">
                <a16:creationId xmlns:a16="http://schemas.microsoft.com/office/drawing/2014/main" id="{9B4F2DA9-523A-ADF9-3722-FE28A3379B3C}"/>
              </a:ext>
            </a:extLst>
          </p:cNvPr>
          <p:cNvPicPr>
            <a:picLocks noChangeAspect="1"/>
          </p:cNvPicPr>
          <p:nvPr/>
        </p:nvPicPr>
        <p:blipFill>
          <a:blip r:embed="rId4"/>
          <a:stretch>
            <a:fillRect/>
          </a:stretch>
        </p:blipFill>
        <p:spPr>
          <a:xfrm>
            <a:off x="785156" y="946379"/>
            <a:ext cx="2237903" cy="2125634"/>
          </a:xfrm>
          <a:prstGeom prst="rect">
            <a:avLst/>
          </a:prstGeom>
        </p:spPr>
      </p:pic>
      <p:pic>
        <p:nvPicPr>
          <p:cNvPr id="18" name="Picture 17">
            <a:extLst>
              <a:ext uri="{FF2B5EF4-FFF2-40B4-BE49-F238E27FC236}">
                <a16:creationId xmlns:a16="http://schemas.microsoft.com/office/drawing/2014/main" id="{560CF9A4-BC7E-CDF6-3F47-118F43047A73}"/>
              </a:ext>
            </a:extLst>
          </p:cNvPr>
          <p:cNvPicPr>
            <a:picLocks noChangeAspect="1"/>
          </p:cNvPicPr>
          <p:nvPr/>
        </p:nvPicPr>
        <p:blipFill>
          <a:blip r:embed="rId5"/>
          <a:stretch>
            <a:fillRect/>
          </a:stretch>
        </p:blipFill>
        <p:spPr>
          <a:xfrm>
            <a:off x="9981277" y="885716"/>
            <a:ext cx="2138295" cy="2177410"/>
          </a:xfrm>
          <a:prstGeom prst="rect">
            <a:avLst/>
          </a:prstGeom>
        </p:spPr>
      </p:pic>
    </p:spTree>
    <p:extLst>
      <p:ext uri="{BB962C8B-B14F-4D97-AF65-F5344CB8AC3E}">
        <p14:creationId xmlns:p14="http://schemas.microsoft.com/office/powerpoint/2010/main" val="2445539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81881-8722-1EA3-31F6-B4CCB92BDE1E}"/>
              </a:ext>
            </a:extLst>
          </p:cNvPr>
          <p:cNvSpPr>
            <a:spLocks noGrp="1"/>
          </p:cNvSpPr>
          <p:nvPr>
            <p:ph type="title"/>
          </p:nvPr>
        </p:nvSpPr>
        <p:spPr/>
        <p:txBody>
          <a:bodyPr/>
          <a:lstStyle/>
          <a:p>
            <a:r>
              <a:rPr lang="en-GB" dirty="0"/>
              <a:t>Q&amp;A</a:t>
            </a:r>
          </a:p>
        </p:txBody>
      </p:sp>
      <p:sp>
        <p:nvSpPr>
          <p:cNvPr id="3" name="Content Placeholder 2">
            <a:extLst>
              <a:ext uri="{FF2B5EF4-FFF2-40B4-BE49-F238E27FC236}">
                <a16:creationId xmlns:a16="http://schemas.microsoft.com/office/drawing/2014/main" id="{FE7DEB99-FBD3-2A6D-A253-F452E28015EA}"/>
              </a:ext>
            </a:extLst>
          </p:cNvPr>
          <p:cNvSpPr>
            <a:spLocks noGrp="1"/>
          </p:cNvSpPr>
          <p:nvPr>
            <p:ph idx="1"/>
          </p:nvPr>
        </p:nvSpPr>
        <p:spPr/>
        <p:txBody>
          <a:bodyPr>
            <a:normAutofit fontScale="92500"/>
          </a:bodyPr>
          <a:lstStyle/>
          <a:p>
            <a:r>
              <a:rPr lang="en-GB" dirty="0"/>
              <a:t>Member expressed a wish for access to DPS’ methodology</a:t>
            </a:r>
          </a:p>
          <a:p>
            <a:r>
              <a:rPr lang="en-GB" dirty="0"/>
              <a:t>DPS will update presentation and circulate. Happy to share data gathering form.  Have since changed methodology to include </a:t>
            </a:r>
            <a:r>
              <a:rPr lang="en-GB" dirty="0" err="1"/>
              <a:t>Sedex</a:t>
            </a:r>
            <a:r>
              <a:rPr lang="en-GB" dirty="0"/>
              <a:t> Radar, WWF Water Filter</a:t>
            </a:r>
          </a:p>
          <a:p>
            <a:r>
              <a:rPr lang="en-GB" dirty="0"/>
              <a:t>Member enquired into the balance of qualitative vs anecdotal data collected in DPS assessment.</a:t>
            </a:r>
          </a:p>
          <a:p>
            <a:r>
              <a:rPr lang="en-GB" dirty="0"/>
              <a:t>DPS – more qualitative in trial, but has since become more quantitative. </a:t>
            </a:r>
          </a:p>
          <a:p>
            <a:r>
              <a:rPr lang="en-GB" dirty="0"/>
              <a:t>Notes for future meetings; extend session time, focus theme – some ideas around nature-related financial disclosures &amp; responsible exit strategies.  </a:t>
            </a:r>
          </a:p>
          <a:p>
            <a:r>
              <a:rPr lang="en-GB" dirty="0"/>
              <a:t>AP – FNET to circulate survey and next meeting date for diary. </a:t>
            </a:r>
          </a:p>
        </p:txBody>
      </p:sp>
    </p:spTree>
    <p:extLst>
      <p:ext uri="{BB962C8B-B14F-4D97-AF65-F5344CB8AC3E}">
        <p14:creationId xmlns:p14="http://schemas.microsoft.com/office/powerpoint/2010/main" val="3765092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idx="4294967295"/>
          </p:nvPr>
        </p:nvSpPr>
        <p:spPr>
          <a:xfrm>
            <a:off x="3475696" y="3160549"/>
            <a:ext cx="5372151" cy="387350"/>
          </a:xfrm>
          <a:prstGeom prst="rect">
            <a:avLst/>
          </a:prstGeom>
        </p:spPr>
        <p:txBody>
          <a:bodyPr vert="horz" lIns="91440" tIns="45720" rIns="91440" bIns="45720" rtlCol="0" anchor="t">
            <a:normAutofit fontScale="90000"/>
          </a:bodyPr>
          <a:lstStyle/>
          <a:p>
            <a:pPr algn="ctr"/>
            <a:r>
              <a:rPr lang="en-GB" sz="2400" dirty="0">
                <a:latin typeface="innocent headline bold"/>
              </a:rPr>
              <a:t>FNET climate change working group</a:t>
            </a:r>
            <a:endParaRPr lang="en-GB" sz="2400" dirty="0"/>
          </a:p>
        </p:txBody>
      </p:sp>
      <p:sp>
        <p:nvSpPr>
          <p:cNvPr id="8" name="Rectangle 2"/>
          <p:cNvSpPr txBox="1">
            <a:spLocks noChangeArrowheads="1"/>
          </p:cNvSpPr>
          <p:nvPr/>
        </p:nvSpPr>
        <p:spPr>
          <a:xfrm>
            <a:off x="3475696" y="3645395"/>
            <a:ext cx="5372151" cy="468694"/>
          </a:xfrm>
          <a:prstGeom prst="rect">
            <a:avLst/>
          </a:prstGeom>
        </p:spPr>
        <p:txBody>
          <a:bodyPr/>
          <a:lstStyle>
            <a:lvl1pPr algn="r" rtl="0" fontAlgn="base">
              <a:spcBef>
                <a:spcPct val="0"/>
              </a:spcBef>
              <a:spcAft>
                <a:spcPct val="0"/>
              </a:spcAft>
              <a:defRPr>
                <a:solidFill>
                  <a:schemeClr val="tx2"/>
                </a:solidFill>
                <a:latin typeface="innocent headline bold" panose="02000803000000020004" pitchFamily="50" charset="0"/>
                <a:ea typeface="+mj-ea"/>
                <a:cs typeface="+mj-cs"/>
              </a:defRPr>
            </a:lvl1pPr>
            <a:lvl2pPr algn="r" rtl="0" fontAlgn="base">
              <a:spcBef>
                <a:spcPct val="0"/>
              </a:spcBef>
              <a:spcAft>
                <a:spcPct val="0"/>
              </a:spcAft>
              <a:defRPr>
                <a:solidFill>
                  <a:schemeClr val="tx2"/>
                </a:solidFill>
                <a:latin typeface="Arial" charset="0"/>
              </a:defRPr>
            </a:lvl2pPr>
            <a:lvl3pPr algn="r" rtl="0" fontAlgn="base">
              <a:spcBef>
                <a:spcPct val="0"/>
              </a:spcBef>
              <a:spcAft>
                <a:spcPct val="0"/>
              </a:spcAft>
              <a:defRPr>
                <a:solidFill>
                  <a:schemeClr val="tx2"/>
                </a:solidFill>
                <a:latin typeface="Arial" charset="0"/>
              </a:defRPr>
            </a:lvl3pPr>
            <a:lvl4pPr algn="r" rtl="0" fontAlgn="base">
              <a:spcBef>
                <a:spcPct val="0"/>
              </a:spcBef>
              <a:spcAft>
                <a:spcPct val="0"/>
              </a:spcAft>
              <a:defRPr>
                <a:solidFill>
                  <a:schemeClr val="tx2"/>
                </a:solidFill>
                <a:latin typeface="Arial" charset="0"/>
              </a:defRPr>
            </a:lvl4pPr>
            <a:lvl5pPr algn="r" rtl="0" fontAlgn="base">
              <a:spcBef>
                <a:spcPct val="0"/>
              </a:spcBef>
              <a:spcAft>
                <a:spcPct val="0"/>
              </a:spcAft>
              <a:defRPr>
                <a:solidFill>
                  <a:schemeClr val="tx2"/>
                </a:solidFill>
                <a:latin typeface="Arial" charset="0"/>
              </a:defRPr>
            </a:lvl5pPr>
            <a:lvl6pPr marL="457200" algn="r" rtl="0" eaLnBrk="1" fontAlgn="base" hangingPunct="1">
              <a:spcBef>
                <a:spcPct val="0"/>
              </a:spcBef>
              <a:spcAft>
                <a:spcPct val="0"/>
              </a:spcAft>
              <a:defRPr>
                <a:solidFill>
                  <a:schemeClr val="tx2"/>
                </a:solidFill>
                <a:latin typeface="Arial" charset="0"/>
              </a:defRPr>
            </a:lvl6pPr>
            <a:lvl7pPr marL="914400" algn="r" rtl="0" eaLnBrk="1" fontAlgn="base" hangingPunct="1">
              <a:spcBef>
                <a:spcPct val="0"/>
              </a:spcBef>
              <a:spcAft>
                <a:spcPct val="0"/>
              </a:spcAft>
              <a:defRPr>
                <a:solidFill>
                  <a:schemeClr val="tx2"/>
                </a:solidFill>
                <a:latin typeface="Arial" charset="0"/>
              </a:defRPr>
            </a:lvl7pPr>
            <a:lvl8pPr marL="1371600" algn="r" rtl="0" eaLnBrk="1" fontAlgn="base" hangingPunct="1">
              <a:spcBef>
                <a:spcPct val="0"/>
              </a:spcBef>
              <a:spcAft>
                <a:spcPct val="0"/>
              </a:spcAft>
              <a:defRPr>
                <a:solidFill>
                  <a:schemeClr val="tx2"/>
                </a:solidFill>
                <a:latin typeface="Arial" charset="0"/>
              </a:defRPr>
            </a:lvl8pPr>
            <a:lvl9pPr marL="1828800" algn="r" rtl="0" eaLnBrk="1" fontAlgn="base" hangingPunct="1">
              <a:spcBef>
                <a:spcPct val="0"/>
              </a:spcBef>
              <a:spcAft>
                <a:spcPct val="0"/>
              </a:spcAft>
              <a:defRPr>
                <a:solidFill>
                  <a:schemeClr val="tx2"/>
                </a:solidFill>
                <a:latin typeface="Arial" charset="0"/>
              </a:defRPr>
            </a:lvl9pPr>
          </a:lstStyle>
          <a:p>
            <a:pPr algn="ctr" eaLnBrk="1" hangingPunct="1"/>
            <a:r>
              <a:rPr lang="en-GB" kern="0" dirty="0">
                <a:latin typeface="innocent book Book" charset="0"/>
                <a:ea typeface="innocent book Book" charset="0"/>
                <a:cs typeface="innocent book Book" charset="0"/>
              </a:rPr>
              <a:t>July 2022</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1656" y="1648900"/>
            <a:ext cx="3394108" cy="1499444"/>
          </a:xfrm>
          <a:prstGeom prst="rect">
            <a:avLst/>
          </a:prstGeom>
        </p:spPr>
      </p:pic>
      <p:sp>
        <p:nvSpPr>
          <p:cNvPr id="5" name="Rectangle 4"/>
          <p:cNvSpPr/>
          <p:nvPr/>
        </p:nvSpPr>
        <p:spPr bwMode="auto">
          <a:xfrm>
            <a:off x="4493140" y="2112580"/>
            <a:ext cx="65" cy="246221"/>
          </a:xfrm>
          <a:prstGeom prst="rect">
            <a:avLst/>
          </a:prstGeom>
          <a:no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algn="ctr" eaLnBrk="0" fontAlgn="base" hangingPunct="0">
              <a:spcBef>
                <a:spcPct val="20000"/>
              </a:spcBef>
              <a:spcAft>
                <a:spcPct val="0"/>
              </a:spcAft>
            </a:pPr>
            <a:endParaRPr lang="en-US" sz="1600">
              <a:latin typeface="Arial" charset="0"/>
              <a:ea typeface="Arial Unicode MS" pitchFamily="34" charset="-128"/>
              <a:cs typeface="Arial Unicode MS" pitchFamily="34" charset="-128"/>
            </a:endParaRPr>
          </a:p>
        </p:txBody>
      </p:sp>
      <p:sp>
        <p:nvSpPr>
          <p:cNvPr id="7" name="TextBox 6">
            <a:extLst>
              <a:ext uri="{FF2B5EF4-FFF2-40B4-BE49-F238E27FC236}">
                <a16:creationId xmlns:a16="http://schemas.microsoft.com/office/drawing/2014/main" id="{D84C8D61-8601-3492-4F55-73F33B0988A4}"/>
              </a:ext>
            </a:extLst>
          </p:cNvPr>
          <p:cNvSpPr txBox="1"/>
          <p:nvPr/>
        </p:nvSpPr>
        <p:spPr>
          <a:xfrm>
            <a:off x="2409217" y="4978489"/>
            <a:ext cx="4572000" cy="369332"/>
          </a:xfrm>
          <a:prstGeom prst="rect">
            <a:avLst/>
          </a:prstGeom>
          <a:noFill/>
        </p:spPr>
        <p:txBody>
          <a:bodyPr wrap="square" lIns="91440" tIns="45720" rIns="91440" bIns="45720" anchor="t">
            <a:spAutoFit/>
          </a:bodyPr>
          <a:lstStyle/>
          <a:p>
            <a:endParaRPr lang="en-GB" dirty="0"/>
          </a:p>
        </p:txBody>
      </p:sp>
    </p:spTree>
    <p:extLst>
      <p:ext uri="{BB962C8B-B14F-4D97-AF65-F5344CB8AC3E}">
        <p14:creationId xmlns:p14="http://schemas.microsoft.com/office/powerpoint/2010/main" val="4174668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431784-16CE-8BAF-2893-4A88AC9F28B8}"/>
              </a:ext>
            </a:extLst>
          </p:cNvPr>
          <p:cNvSpPr>
            <a:spLocks noGrp="1"/>
          </p:cNvSpPr>
          <p:nvPr>
            <p:ph type="body" sz="quarter" idx="10"/>
          </p:nvPr>
        </p:nvSpPr>
        <p:spPr/>
        <p:txBody>
          <a:bodyPr vert="horz" lIns="91440" tIns="45720" rIns="91440" bIns="45720" rtlCol="0" anchor="t">
            <a:normAutofit fontScale="92500" lnSpcReduction="20000"/>
          </a:bodyPr>
          <a:lstStyle/>
          <a:p>
            <a:r>
              <a:rPr lang="en-US" dirty="0">
                <a:latin typeface="innocent book"/>
              </a:rPr>
              <a:t>Climate change risks through an ethical trade lens</a:t>
            </a:r>
            <a:endParaRPr lang="en-US">
              <a:latin typeface="innocent headline bold"/>
            </a:endParaRPr>
          </a:p>
          <a:p>
            <a:endParaRPr lang="en-US" dirty="0"/>
          </a:p>
        </p:txBody>
      </p:sp>
      <p:pic>
        <p:nvPicPr>
          <p:cNvPr id="4" name="Picture 4">
            <a:extLst>
              <a:ext uri="{FF2B5EF4-FFF2-40B4-BE49-F238E27FC236}">
                <a16:creationId xmlns:a16="http://schemas.microsoft.com/office/drawing/2014/main" id="{29CDA7EC-690E-F5E8-6EEB-CC62925ACB0E}"/>
              </a:ext>
            </a:extLst>
          </p:cNvPr>
          <p:cNvPicPr>
            <a:picLocks noChangeAspect="1"/>
          </p:cNvPicPr>
          <p:nvPr/>
        </p:nvPicPr>
        <p:blipFill>
          <a:blip r:embed="rId3"/>
          <a:stretch>
            <a:fillRect/>
          </a:stretch>
        </p:blipFill>
        <p:spPr>
          <a:xfrm>
            <a:off x="4724400" y="3121420"/>
            <a:ext cx="2743200" cy="2706014"/>
          </a:xfrm>
          <a:prstGeom prst="rect">
            <a:avLst/>
          </a:prstGeom>
        </p:spPr>
      </p:pic>
      <p:sp>
        <p:nvSpPr>
          <p:cNvPr id="8" name="TextBox 7">
            <a:extLst>
              <a:ext uri="{FF2B5EF4-FFF2-40B4-BE49-F238E27FC236}">
                <a16:creationId xmlns:a16="http://schemas.microsoft.com/office/drawing/2014/main" id="{65D8897C-1F93-6D3C-5117-B1AC4EA68726}"/>
              </a:ext>
            </a:extLst>
          </p:cNvPr>
          <p:cNvSpPr txBox="1"/>
          <p:nvPr/>
        </p:nvSpPr>
        <p:spPr>
          <a:xfrm>
            <a:off x="4459560" y="1597411"/>
            <a:ext cx="1516565" cy="1754326"/>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Manage impacts of unavoidable emissions &amp; climate change</a:t>
            </a:r>
            <a:endParaRPr lang="en-US" dirty="0">
              <a:latin typeface="innocent book Book"/>
            </a:endParaRPr>
          </a:p>
        </p:txBody>
      </p:sp>
      <p:sp>
        <p:nvSpPr>
          <p:cNvPr id="10" name="TextBox 9">
            <a:extLst>
              <a:ext uri="{FF2B5EF4-FFF2-40B4-BE49-F238E27FC236}">
                <a16:creationId xmlns:a16="http://schemas.microsoft.com/office/drawing/2014/main" id="{83D1F640-D6F1-2BA0-77B6-0281BA753FAC}"/>
              </a:ext>
            </a:extLst>
          </p:cNvPr>
          <p:cNvSpPr txBox="1"/>
          <p:nvPr/>
        </p:nvSpPr>
        <p:spPr>
          <a:xfrm>
            <a:off x="6243754" y="1597411"/>
            <a:ext cx="1516565" cy="147732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Responsible adaptation to avoid unnecessary emissions</a:t>
            </a:r>
          </a:p>
        </p:txBody>
      </p:sp>
    </p:spTree>
    <p:extLst>
      <p:ext uri="{BB962C8B-B14F-4D97-AF65-F5344CB8AC3E}">
        <p14:creationId xmlns:p14="http://schemas.microsoft.com/office/powerpoint/2010/main" val="20743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786D2C-F880-DB9C-FE84-826C6023A457}"/>
              </a:ext>
            </a:extLst>
          </p:cNvPr>
          <p:cNvSpPr>
            <a:spLocks noGrp="1"/>
          </p:cNvSpPr>
          <p:nvPr>
            <p:ph type="body" sz="quarter" idx="10"/>
          </p:nvPr>
        </p:nvSpPr>
        <p:spPr/>
        <p:txBody>
          <a:bodyPr vert="horz" lIns="91440" tIns="45720" rIns="91440" bIns="45720" rtlCol="0" anchor="t">
            <a:normAutofit fontScale="92500" lnSpcReduction="20000"/>
          </a:bodyPr>
          <a:lstStyle/>
          <a:p>
            <a:r>
              <a:rPr lang="en-GB" dirty="0">
                <a:latin typeface="innocent headline bold"/>
              </a:rPr>
              <a:t>Status quo</a:t>
            </a:r>
          </a:p>
        </p:txBody>
      </p:sp>
      <p:pic>
        <p:nvPicPr>
          <p:cNvPr id="4" name="Picture 3">
            <a:extLst>
              <a:ext uri="{FF2B5EF4-FFF2-40B4-BE49-F238E27FC236}">
                <a16:creationId xmlns:a16="http://schemas.microsoft.com/office/drawing/2014/main" id="{02BA5006-A7B4-CB31-89CF-C1117A34A5B8}"/>
              </a:ext>
            </a:extLst>
          </p:cNvPr>
          <p:cNvPicPr>
            <a:picLocks noChangeAspect="1"/>
          </p:cNvPicPr>
          <p:nvPr/>
        </p:nvPicPr>
        <p:blipFill>
          <a:blip r:embed="rId3"/>
          <a:stretch>
            <a:fillRect/>
          </a:stretch>
        </p:blipFill>
        <p:spPr>
          <a:xfrm>
            <a:off x="5374316" y="2049128"/>
            <a:ext cx="1429261" cy="1129577"/>
          </a:xfrm>
          <a:prstGeom prst="rect">
            <a:avLst/>
          </a:prstGeom>
        </p:spPr>
      </p:pic>
      <p:sp>
        <p:nvSpPr>
          <p:cNvPr id="10" name="TextBox 9">
            <a:extLst>
              <a:ext uri="{FF2B5EF4-FFF2-40B4-BE49-F238E27FC236}">
                <a16:creationId xmlns:a16="http://schemas.microsoft.com/office/drawing/2014/main" id="{E17CA6AD-A67F-34C4-CD01-1F0803535428}"/>
              </a:ext>
            </a:extLst>
          </p:cNvPr>
          <p:cNvSpPr txBox="1"/>
          <p:nvPr/>
        </p:nvSpPr>
        <p:spPr>
          <a:xfrm>
            <a:off x="1662053" y="4211367"/>
            <a:ext cx="8918398" cy="3139321"/>
          </a:xfrm>
          <a:prstGeom prst="rect">
            <a:avLst/>
          </a:prstGeom>
          <a:noFill/>
        </p:spPr>
        <p:txBody>
          <a:bodyPr wrap="square">
            <a:spAutoFit/>
          </a:bodyPr>
          <a:lstStyle/>
          <a:p>
            <a:pPr algn="l"/>
            <a:r>
              <a:rPr lang="en-GB" dirty="0">
                <a:latin typeface="innocent book" panose="02000503030000020003" pitchFamily="50" charset="0"/>
              </a:rPr>
              <a:t>“Putting people and justice at the centre of business efforts to address the climate emergency will be no easy feat, but it must be done. </a:t>
            </a:r>
            <a:r>
              <a:rPr lang="en-GB" b="1" dirty="0">
                <a:solidFill>
                  <a:srgbClr val="00B050"/>
                </a:solidFill>
                <a:latin typeface="innocent book" panose="02000503030000020003" pitchFamily="50" charset="0"/>
              </a:rPr>
              <a:t>Climate activists have been trying to solve the climate crisis for nearly 50 years, but have barely moved the needle because they have not collectively centred the people and lived experiences of those most affected to build solutions together</a:t>
            </a:r>
            <a:r>
              <a:rPr lang="en-GB" dirty="0">
                <a:solidFill>
                  <a:srgbClr val="00B050"/>
                </a:solidFill>
                <a:latin typeface="innocent book" panose="02000503030000020003" pitchFamily="50" charset="0"/>
              </a:rPr>
              <a:t>. </a:t>
            </a:r>
            <a:r>
              <a:rPr lang="en-GB" dirty="0">
                <a:latin typeface="innocent book" panose="02000503030000020003" pitchFamily="50" charset="0"/>
              </a:rPr>
              <a:t>This next decade—the Decade of Action—is pivotal for climate action, and the pathway to effective climate action is to listen to and incorporate the wisdom of the people and communities most impacted. We have to work </a:t>
            </a:r>
            <a:r>
              <a:rPr lang="en-GB" b="1" dirty="0">
                <a:latin typeface="innocent book" panose="02000503030000020003" pitchFamily="50" charset="0"/>
              </a:rPr>
              <a:t>collaboratively</a:t>
            </a:r>
            <a:r>
              <a:rPr lang="en-GB" dirty="0">
                <a:latin typeface="innocent book" panose="02000503030000020003" pitchFamily="50" charset="0"/>
              </a:rPr>
              <a:t> to create the sustainable and just </a:t>
            </a:r>
            <a:r>
              <a:rPr lang="en-GB" b="1" dirty="0">
                <a:latin typeface="innocent book" panose="02000503030000020003" pitchFamily="50" charset="0"/>
              </a:rPr>
              <a:t>future we want</a:t>
            </a:r>
            <a:r>
              <a:rPr lang="en-GB" dirty="0">
                <a:latin typeface="innocent book" panose="02000503030000020003" pitchFamily="50" charset="0"/>
              </a:rPr>
              <a:t>; not in siloes, and not through the paternalistic, colonialist, and </a:t>
            </a:r>
            <a:r>
              <a:rPr lang="en-GB" dirty="0" err="1">
                <a:latin typeface="innocent book" panose="02000503030000020003" pitchFamily="50" charset="0"/>
              </a:rPr>
              <a:t>saviourist</a:t>
            </a:r>
            <a:r>
              <a:rPr lang="en-GB" dirty="0">
                <a:latin typeface="innocent book" panose="02000503030000020003" pitchFamily="50" charset="0"/>
              </a:rPr>
              <a:t> methodologies that got us here.” 	</a:t>
            </a:r>
          </a:p>
          <a:p>
            <a:pPr algn="l"/>
            <a:endParaRPr lang="en-GB" dirty="0">
              <a:latin typeface="innocent book" panose="02000503030000020003" pitchFamily="50" charset="0"/>
            </a:endParaRPr>
          </a:p>
          <a:p>
            <a:pPr algn="r"/>
            <a:r>
              <a:rPr lang="en-GB" dirty="0" err="1">
                <a:latin typeface="innocent book" panose="02000503030000020003" pitchFamily="50" charset="0"/>
              </a:rPr>
              <a:t>Dr.</a:t>
            </a:r>
            <a:r>
              <a:rPr lang="en-GB" dirty="0">
                <a:latin typeface="innocent book" panose="02000503030000020003" pitchFamily="50" charset="0"/>
              </a:rPr>
              <a:t> </a:t>
            </a:r>
            <a:r>
              <a:rPr lang="en-GB" dirty="0" err="1">
                <a:latin typeface="innocent book" panose="02000503030000020003" pitchFamily="50" charset="0"/>
              </a:rPr>
              <a:t>Ellonda</a:t>
            </a:r>
            <a:r>
              <a:rPr lang="en-GB" dirty="0">
                <a:latin typeface="innocent book" panose="02000503030000020003" pitchFamily="50" charset="0"/>
              </a:rPr>
              <a:t> Williams, Director of Justice, Equity, Diversity, &amp; Inclusion at B Lab.</a:t>
            </a:r>
          </a:p>
        </p:txBody>
      </p:sp>
    </p:spTree>
    <p:extLst>
      <p:ext uri="{BB962C8B-B14F-4D97-AF65-F5344CB8AC3E}">
        <p14:creationId xmlns:p14="http://schemas.microsoft.com/office/powerpoint/2010/main" val="280819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786D2C-F880-DB9C-FE84-826C6023A457}"/>
              </a:ext>
            </a:extLst>
          </p:cNvPr>
          <p:cNvSpPr>
            <a:spLocks noGrp="1"/>
          </p:cNvSpPr>
          <p:nvPr>
            <p:ph type="body" sz="quarter" idx="10"/>
          </p:nvPr>
        </p:nvSpPr>
        <p:spPr/>
        <p:txBody>
          <a:bodyPr vert="horz" lIns="91440" tIns="45720" rIns="91440" bIns="45720" rtlCol="0" anchor="t">
            <a:normAutofit fontScale="92500" lnSpcReduction="20000"/>
          </a:bodyPr>
          <a:lstStyle/>
          <a:p>
            <a:r>
              <a:rPr lang="en-GB" dirty="0">
                <a:latin typeface="innocent headline bold"/>
              </a:rPr>
              <a:t>Status quo</a:t>
            </a:r>
          </a:p>
        </p:txBody>
      </p:sp>
      <p:pic>
        <p:nvPicPr>
          <p:cNvPr id="4" name="Picture 3">
            <a:extLst>
              <a:ext uri="{FF2B5EF4-FFF2-40B4-BE49-F238E27FC236}">
                <a16:creationId xmlns:a16="http://schemas.microsoft.com/office/drawing/2014/main" id="{02BA5006-A7B4-CB31-89CF-C1117A34A5B8}"/>
              </a:ext>
            </a:extLst>
          </p:cNvPr>
          <p:cNvPicPr>
            <a:picLocks noChangeAspect="1"/>
          </p:cNvPicPr>
          <p:nvPr/>
        </p:nvPicPr>
        <p:blipFill>
          <a:blip r:embed="rId3"/>
          <a:stretch>
            <a:fillRect/>
          </a:stretch>
        </p:blipFill>
        <p:spPr>
          <a:xfrm>
            <a:off x="5374316" y="2049128"/>
            <a:ext cx="1429261" cy="1129577"/>
          </a:xfrm>
          <a:prstGeom prst="rect">
            <a:avLst/>
          </a:prstGeom>
        </p:spPr>
      </p:pic>
      <p:sp>
        <p:nvSpPr>
          <p:cNvPr id="10" name="TextBox 9">
            <a:extLst>
              <a:ext uri="{FF2B5EF4-FFF2-40B4-BE49-F238E27FC236}">
                <a16:creationId xmlns:a16="http://schemas.microsoft.com/office/drawing/2014/main" id="{E17CA6AD-A67F-34C4-CD01-1F0803535428}"/>
              </a:ext>
            </a:extLst>
          </p:cNvPr>
          <p:cNvSpPr txBox="1"/>
          <p:nvPr/>
        </p:nvSpPr>
        <p:spPr>
          <a:xfrm>
            <a:off x="1662053" y="4211367"/>
            <a:ext cx="8918398" cy="3139321"/>
          </a:xfrm>
          <a:prstGeom prst="rect">
            <a:avLst/>
          </a:prstGeom>
          <a:noFill/>
        </p:spPr>
        <p:txBody>
          <a:bodyPr wrap="square">
            <a:spAutoFit/>
          </a:bodyPr>
          <a:lstStyle/>
          <a:p>
            <a:pPr algn="l"/>
            <a:r>
              <a:rPr lang="en-GB" dirty="0">
                <a:latin typeface="innocent book" panose="02000503030000020003" pitchFamily="50" charset="0"/>
              </a:rPr>
              <a:t>“Putting people and justice at the centre of business efforts to address the climate emergency will be no easy feat, but it must be done. </a:t>
            </a:r>
            <a:r>
              <a:rPr lang="en-GB" b="1" dirty="0">
                <a:solidFill>
                  <a:srgbClr val="00B050"/>
                </a:solidFill>
                <a:latin typeface="innocent book" panose="02000503030000020003" pitchFamily="50" charset="0"/>
              </a:rPr>
              <a:t>Climate activists have been trying to solve the climate crisis for nearly 50 years, but have barely moved the needle because they have not collectively centred the people and lived experiences of those most affected to build solutions together</a:t>
            </a:r>
            <a:r>
              <a:rPr lang="en-GB" dirty="0">
                <a:solidFill>
                  <a:srgbClr val="00B050"/>
                </a:solidFill>
                <a:latin typeface="innocent book" panose="02000503030000020003" pitchFamily="50" charset="0"/>
              </a:rPr>
              <a:t>. </a:t>
            </a:r>
            <a:r>
              <a:rPr lang="en-GB" dirty="0">
                <a:latin typeface="innocent book" panose="02000503030000020003" pitchFamily="50" charset="0"/>
              </a:rPr>
              <a:t>This next decade—the Decade of Action—is pivotal for climate action, and the pathway to effective climate action is to listen to and incorporate the wisdom of the people and communities most impacted. We have to work </a:t>
            </a:r>
            <a:r>
              <a:rPr lang="en-GB" b="1" dirty="0">
                <a:latin typeface="innocent book" panose="02000503030000020003" pitchFamily="50" charset="0"/>
              </a:rPr>
              <a:t>collaboratively</a:t>
            </a:r>
            <a:r>
              <a:rPr lang="en-GB" dirty="0">
                <a:latin typeface="innocent book" panose="02000503030000020003" pitchFamily="50" charset="0"/>
              </a:rPr>
              <a:t> to create the sustainable and just </a:t>
            </a:r>
            <a:r>
              <a:rPr lang="en-GB" b="1" dirty="0">
                <a:latin typeface="innocent book" panose="02000503030000020003" pitchFamily="50" charset="0"/>
              </a:rPr>
              <a:t>future we want</a:t>
            </a:r>
            <a:r>
              <a:rPr lang="en-GB" dirty="0">
                <a:latin typeface="innocent book" panose="02000503030000020003" pitchFamily="50" charset="0"/>
              </a:rPr>
              <a:t>; not in siloes, and not through the paternalistic, colonialist, and </a:t>
            </a:r>
            <a:r>
              <a:rPr lang="en-GB" dirty="0" err="1">
                <a:latin typeface="innocent book" panose="02000503030000020003" pitchFamily="50" charset="0"/>
              </a:rPr>
              <a:t>saviourist</a:t>
            </a:r>
            <a:r>
              <a:rPr lang="en-GB" dirty="0">
                <a:latin typeface="innocent book" panose="02000503030000020003" pitchFamily="50" charset="0"/>
              </a:rPr>
              <a:t> methodologies that got us here.” 	</a:t>
            </a:r>
          </a:p>
          <a:p>
            <a:pPr algn="l"/>
            <a:endParaRPr lang="en-GB" dirty="0">
              <a:latin typeface="innocent book" panose="02000503030000020003" pitchFamily="50" charset="0"/>
            </a:endParaRPr>
          </a:p>
          <a:p>
            <a:pPr algn="r"/>
            <a:r>
              <a:rPr lang="en-GB" dirty="0" err="1">
                <a:latin typeface="innocent book" panose="02000503030000020003" pitchFamily="50" charset="0"/>
              </a:rPr>
              <a:t>Dr.</a:t>
            </a:r>
            <a:r>
              <a:rPr lang="en-GB" dirty="0">
                <a:latin typeface="innocent book" panose="02000503030000020003" pitchFamily="50" charset="0"/>
              </a:rPr>
              <a:t> </a:t>
            </a:r>
            <a:r>
              <a:rPr lang="en-GB" dirty="0" err="1">
                <a:latin typeface="innocent book" panose="02000503030000020003" pitchFamily="50" charset="0"/>
              </a:rPr>
              <a:t>Ellonda</a:t>
            </a:r>
            <a:r>
              <a:rPr lang="en-GB" dirty="0">
                <a:latin typeface="innocent book" panose="02000503030000020003" pitchFamily="50" charset="0"/>
              </a:rPr>
              <a:t> Williams, Director of Justice, Equity, Diversity, &amp; Inclusion at B Lab.</a:t>
            </a:r>
          </a:p>
        </p:txBody>
      </p:sp>
    </p:spTree>
    <p:extLst>
      <p:ext uri="{BB962C8B-B14F-4D97-AF65-F5344CB8AC3E}">
        <p14:creationId xmlns:p14="http://schemas.microsoft.com/office/powerpoint/2010/main" val="134179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29D5EE-A9C2-FB63-D1C7-19DEC7C805A8}"/>
              </a:ext>
            </a:extLst>
          </p:cNvPr>
          <p:cNvSpPr>
            <a:spLocks noGrp="1"/>
          </p:cNvSpPr>
          <p:nvPr>
            <p:ph type="body" sz="quarter" idx="10"/>
          </p:nvPr>
        </p:nvSpPr>
        <p:spPr/>
        <p:txBody>
          <a:bodyPr vert="horz" lIns="91440" tIns="45720" rIns="91440" bIns="45720" rtlCol="0" anchor="t">
            <a:normAutofit fontScale="92500" lnSpcReduction="20000"/>
          </a:bodyPr>
          <a:lstStyle/>
          <a:p>
            <a:r>
              <a:rPr lang="en-US" dirty="0">
                <a:latin typeface="innocent headline bold"/>
              </a:rPr>
              <a:t>Take the eye patch off</a:t>
            </a:r>
            <a:endParaRPr lang="en-US" dirty="0"/>
          </a:p>
        </p:txBody>
      </p:sp>
      <p:sp>
        <p:nvSpPr>
          <p:cNvPr id="4" name="TextBox 3">
            <a:extLst>
              <a:ext uri="{FF2B5EF4-FFF2-40B4-BE49-F238E27FC236}">
                <a16:creationId xmlns:a16="http://schemas.microsoft.com/office/drawing/2014/main" id="{129791AA-C8D5-62E1-3ED6-827A7568568C}"/>
              </a:ext>
            </a:extLst>
          </p:cNvPr>
          <p:cNvSpPr txBox="1"/>
          <p:nvPr/>
        </p:nvSpPr>
        <p:spPr>
          <a:xfrm>
            <a:off x="4459560" y="3130705"/>
            <a:ext cx="1516565" cy="646331"/>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Manage impacts</a:t>
            </a:r>
            <a:endParaRPr lang="en-US">
              <a:latin typeface="innocent book Book"/>
            </a:endParaRPr>
          </a:p>
        </p:txBody>
      </p:sp>
      <p:sp>
        <p:nvSpPr>
          <p:cNvPr id="6" name="TextBox 5">
            <a:extLst>
              <a:ext uri="{FF2B5EF4-FFF2-40B4-BE49-F238E27FC236}">
                <a16:creationId xmlns:a16="http://schemas.microsoft.com/office/drawing/2014/main" id="{3BB48CDD-213B-2DA2-8E19-035C8E696CA9}"/>
              </a:ext>
            </a:extLst>
          </p:cNvPr>
          <p:cNvSpPr txBox="1"/>
          <p:nvPr/>
        </p:nvSpPr>
        <p:spPr>
          <a:xfrm>
            <a:off x="6243754" y="3130705"/>
            <a:ext cx="1516565" cy="646331"/>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Responsible adaptation</a:t>
            </a:r>
          </a:p>
        </p:txBody>
      </p:sp>
      <p:sp>
        <p:nvSpPr>
          <p:cNvPr id="7" name="TextBox 6">
            <a:extLst>
              <a:ext uri="{FF2B5EF4-FFF2-40B4-BE49-F238E27FC236}">
                <a16:creationId xmlns:a16="http://schemas.microsoft.com/office/drawing/2014/main" id="{E12E4ACA-EF26-C591-1FA6-74DE50176822}"/>
              </a:ext>
            </a:extLst>
          </p:cNvPr>
          <p:cNvSpPr txBox="1"/>
          <p:nvPr/>
        </p:nvSpPr>
        <p:spPr>
          <a:xfrm>
            <a:off x="4459559" y="4120374"/>
            <a:ext cx="3300760" cy="36933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Involve people &amp; communities</a:t>
            </a:r>
          </a:p>
        </p:txBody>
      </p:sp>
      <p:sp>
        <p:nvSpPr>
          <p:cNvPr id="8" name="Oval 7">
            <a:extLst>
              <a:ext uri="{FF2B5EF4-FFF2-40B4-BE49-F238E27FC236}">
                <a16:creationId xmlns:a16="http://schemas.microsoft.com/office/drawing/2014/main" id="{68926E2D-7BB9-147D-25BC-82BE721760FC}"/>
              </a:ext>
            </a:extLst>
          </p:cNvPr>
          <p:cNvSpPr/>
          <p:nvPr/>
        </p:nvSpPr>
        <p:spPr bwMode="auto">
          <a:xfrm>
            <a:off x="3718698" y="2222577"/>
            <a:ext cx="4747630" cy="346234"/>
          </a:xfrm>
          <a:prstGeom prst="ellipse">
            <a:avLst/>
          </a:prstGeom>
          <a:noFill/>
          <a:ln w="9525" cap="flat" cmpd="sng" algn="ctr">
            <a:solidFill>
              <a:srgbClr val="92D050"/>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algn="ctr" eaLnBrk="0" fontAlgn="base" hangingPunct="0">
              <a:spcBef>
                <a:spcPct val="20000"/>
              </a:spcBef>
              <a:spcAft>
                <a:spcPct val="0"/>
              </a:spcAft>
            </a:pPr>
            <a:endParaRPr lang="en-US" sz="1600">
              <a:latin typeface="Arial" charset="0"/>
              <a:ea typeface="Arial Unicode MS" pitchFamily="34" charset="-128"/>
              <a:cs typeface="Arial Unicode MS" pitchFamily="34" charset="-128"/>
            </a:endParaRPr>
          </a:p>
        </p:txBody>
      </p:sp>
      <p:sp>
        <p:nvSpPr>
          <p:cNvPr id="10" name="TextBox 9">
            <a:extLst>
              <a:ext uri="{FF2B5EF4-FFF2-40B4-BE49-F238E27FC236}">
                <a16:creationId xmlns:a16="http://schemas.microsoft.com/office/drawing/2014/main" id="{6C6E943E-A1B3-4896-D0BB-CEEC1BC1B736}"/>
              </a:ext>
            </a:extLst>
          </p:cNvPr>
          <p:cNvSpPr txBox="1"/>
          <p:nvPr/>
        </p:nvSpPr>
        <p:spPr>
          <a:xfrm>
            <a:off x="5268022" y="1820436"/>
            <a:ext cx="165595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1" dirty="0">
                <a:latin typeface="innocent book Book"/>
                <a:ea typeface="Arial Unicode MS"/>
                <a:cs typeface="Arial Unicode MS"/>
              </a:rPr>
              <a:t>Climate justice</a:t>
            </a:r>
            <a:endParaRPr lang="en-US" b="1" i="1">
              <a:latin typeface="innocent book Book"/>
            </a:endParaRPr>
          </a:p>
        </p:txBody>
      </p:sp>
    </p:spTree>
    <p:extLst>
      <p:ext uri="{BB962C8B-B14F-4D97-AF65-F5344CB8AC3E}">
        <p14:creationId xmlns:p14="http://schemas.microsoft.com/office/powerpoint/2010/main" val="166961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53DC10-1461-4826-A8B2-781D09AA71B0}"/>
              </a:ext>
            </a:extLst>
          </p:cNvPr>
          <p:cNvSpPr>
            <a:spLocks noGrp="1"/>
          </p:cNvSpPr>
          <p:nvPr>
            <p:ph type="body" sz="quarter" idx="10"/>
          </p:nvPr>
        </p:nvSpPr>
        <p:spPr>
          <a:xfrm>
            <a:off x="1662054" y="422126"/>
            <a:ext cx="6379479" cy="319087"/>
          </a:xfrm>
        </p:spPr>
        <p:txBody>
          <a:bodyPr>
            <a:normAutofit fontScale="92500" lnSpcReduction="20000"/>
          </a:bodyPr>
          <a:lstStyle/>
          <a:p>
            <a:r>
              <a:rPr lang="en-GB" dirty="0"/>
              <a:t>Education: What is climate justice &amp; who’s working on it?</a:t>
            </a:r>
          </a:p>
        </p:txBody>
      </p:sp>
      <p:sp>
        <p:nvSpPr>
          <p:cNvPr id="3" name="Text Placeholder 2">
            <a:extLst>
              <a:ext uri="{FF2B5EF4-FFF2-40B4-BE49-F238E27FC236}">
                <a16:creationId xmlns:a16="http://schemas.microsoft.com/office/drawing/2014/main" id="{02690CA6-C423-450E-9CFD-FC61B4D7C058}"/>
              </a:ext>
            </a:extLst>
          </p:cNvPr>
          <p:cNvSpPr>
            <a:spLocks noGrp="1"/>
          </p:cNvSpPr>
          <p:nvPr>
            <p:ph type="body" sz="quarter" idx="11"/>
          </p:nvPr>
        </p:nvSpPr>
        <p:spPr>
          <a:xfrm>
            <a:off x="1662113" y="1030946"/>
            <a:ext cx="8748712" cy="1966913"/>
          </a:xfrm>
        </p:spPr>
        <p:txBody>
          <a:bodyPr/>
          <a:lstStyle/>
          <a:p>
            <a:endParaRPr lang="en-GB" dirty="0"/>
          </a:p>
          <a:p>
            <a:endParaRPr lang="en-GB" dirty="0"/>
          </a:p>
          <a:p>
            <a:endParaRPr lang="en-GB" dirty="0"/>
          </a:p>
          <a:p>
            <a:endParaRPr lang="en-GB" dirty="0"/>
          </a:p>
          <a:p>
            <a:endParaRPr lang="en-GB" dirty="0"/>
          </a:p>
        </p:txBody>
      </p:sp>
      <p:sp>
        <p:nvSpPr>
          <p:cNvPr id="7" name="TextBox 6">
            <a:extLst>
              <a:ext uri="{FF2B5EF4-FFF2-40B4-BE49-F238E27FC236}">
                <a16:creationId xmlns:a16="http://schemas.microsoft.com/office/drawing/2014/main" id="{5C73D5DB-8A1A-47EF-9233-03DFD150C7D3}"/>
              </a:ext>
            </a:extLst>
          </p:cNvPr>
          <p:cNvSpPr txBox="1"/>
          <p:nvPr/>
        </p:nvSpPr>
        <p:spPr>
          <a:xfrm>
            <a:off x="1662053" y="1004051"/>
            <a:ext cx="8844022" cy="1754326"/>
          </a:xfrm>
          <a:prstGeom prst="rect">
            <a:avLst/>
          </a:prstGeom>
          <a:noFill/>
        </p:spPr>
        <p:txBody>
          <a:bodyPr wrap="square">
            <a:spAutoFit/>
          </a:bodyPr>
          <a:lstStyle/>
          <a:p>
            <a:pPr marL="285750" indent="-285750">
              <a:buFont typeface="Arial" panose="020B0604020202020204" pitchFamily="34" charset="0"/>
              <a:buChar char="•"/>
            </a:pPr>
            <a:r>
              <a:rPr lang="en-GB" dirty="0">
                <a:latin typeface="innocent book" panose="02000503030000020003" pitchFamily="50" charset="0"/>
              </a:rPr>
              <a:t>Climate justice links everything we are doing in addressing the climate emergency to human rights and social development, taking a human-centred approach and </a:t>
            </a:r>
            <a:r>
              <a:rPr lang="en-GB" b="1" dirty="0">
                <a:latin typeface="innocent book" panose="02000503030000020003" pitchFamily="50" charset="0"/>
              </a:rPr>
              <a:t>placing people and equity at the core.</a:t>
            </a:r>
          </a:p>
          <a:p>
            <a:pPr marL="285750" indent="-285750">
              <a:buFont typeface="Arial" panose="020B0604020202020204" pitchFamily="34" charset="0"/>
              <a:buChar char="•"/>
            </a:pPr>
            <a:endParaRPr lang="en-GB" b="1" dirty="0">
              <a:latin typeface="innocent book" panose="02000503030000020003" pitchFamily="50" charset="0"/>
            </a:endParaRPr>
          </a:p>
          <a:p>
            <a:pPr marL="285750" indent="-285750">
              <a:buFont typeface="Arial" panose="020B0604020202020204" pitchFamily="34" charset="0"/>
              <a:buChar char="•"/>
            </a:pPr>
            <a:r>
              <a:rPr lang="en-GB" dirty="0">
                <a:latin typeface="innocent book" panose="02000503030000020003" pitchFamily="50" charset="0"/>
              </a:rPr>
              <a:t>Minimising GHG emissions while maximising positive investments and actions </a:t>
            </a:r>
            <a:r>
              <a:rPr lang="en-GB" b="1" dirty="0">
                <a:latin typeface="innocent book" panose="02000503030000020003" pitchFamily="50" charset="0"/>
              </a:rPr>
              <a:t>to increase resilience and enable the transition </a:t>
            </a:r>
            <a:r>
              <a:rPr lang="en-GB" dirty="0">
                <a:latin typeface="innocent book" panose="02000503030000020003" pitchFamily="50" charset="0"/>
              </a:rPr>
              <a:t>to low carbon development.</a:t>
            </a:r>
          </a:p>
        </p:txBody>
      </p:sp>
      <p:pic>
        <p:nvPicPr>
          <p:cNvPr id="10" name="Picture 9">
            <a:extLst>
              <a:ext uri="{FF2B5EF4-FFF2-40B4-BE49-F238E27FC236}">
                <a16:creationId xmlns:a16="http://schemas.microsoft.com/office/drawing/2014/main" id="{42D82CDD-0BF9-4559-90FE-6054C792BB17}"/>
              </a:ext>
            </a:extLst>
          </p:cNvPr>
          <p:cNvPicPr>
            <a:picLocks noChangeAspect="1"/>
          </p:cNvPicPr>
          <p:nvPr/>
        </p:nvPicPr>
        <p:blipFill>
          <a:blip r:embed="rId3"/>
          <a:stretch>
            <a:fillRect/>
          </a:stretch>
        </p:blipFill>
        <p:spPr>
          <a:xfrm>
            <a:off x="2064688" y="2611501"/>
            <a:ext cx="3759173" cy="2499492"/>
          </a:xfrm>
          <a:prstGeom prst="rect">
            <a:avLst/>
          </a:prstGeom>
        </p:spPr>
      </p:pic>
      <p:pic>
        <p:nvPicPr>
          <p:cNvPr id="11" name="Picture 10">
            <a:extLst>
              <a:ext uri="{FF2B5EF4-FFF2-40B4-BE49-F238E27FC236}">
                <a16:creationId xmlns:a16="http://schemas.microsoft.com/office/drawing/2014/main" id="{B16AE91C-0B36-44D0-B830-19171135BFBD}"/>
              </a:ext>
            </a:extLst>
          </p:cNvPr>
          <p:cNvPicPr>
            <a:picLocks noChangeAspect="1"/>
          </p:cNvPicPr>
          <p:nvPr/>
        </p:nvPicPr>
        <p:blipFill>
          <a:blip r:embed="rId4"/>
          <a:stretch>
            <a:fillRect/>
          </a:stretch>
        </p:blipFill>
        <p:spPr>
          <a:xfrm>
            <a:off x="6738878" y="2603987"/>
            <a:ext cx="3667676" cy="2499492"/>
          </a:xfrm>
          <a:prstGeom prst="rect">
            <a:avLst/>
          </a:prstGeom>
        </p:spPr>
      </p:pic>
      <p:pic>
        <p:nvPicPr>
          <p:cNvPr id="12" name="Picture 11">
            <a:extLst>
              <a:ext uri="{FF2B5EF4-FFF2-40B4-BE49-F238E27FC236}">
                <a16:creationId xmlns:a16="http://schemas.microsoft.com/office/drawing/2014/main" id="{230AD6AF-6DE7-49EE-B91D-F82BCBCF5462}"/>
              </a:ext>
            </a:extLst>
          </p:cNvPr>
          <p:cNvPicPr>
            <a:picLocks noChangeAspect="1"/>
          </p:cNvPicPr>
          <p:nvPr/>
        </p:nvPicPr>
        <p:blipFill>
          <a:blip r:embed="rId5"/>
          <a:stretch>
            <a:fillRect/>
          </a:stretch>
        </p:blipFill>
        <p:spPr>
          <a:xfrm>
            <a:off x="6738878" y="5110995"/>
            <a:ext cx="3667676" cy="1503399"/>
          </a:xfrm>
          <a:prstGeom prst="rect">
            <a:avLst/>
          </a:prstGeom>
        </p:spPr>
      </p:pic>
      <p:sp>
        <p:nvSpPr>
          <p:cNvPr id="13" name="TextBox 12">
            <a:extLst>
              <a:ext uri="{FF2B5EF4-FFF2-40B4-BE49-F238E27FC236}">
                <a16:creationId xmlns:a16="http://schemas.microsoft.com/office/drawing/2014/main" id="{CF3322D1-CD4C-4A0C-A12C-47EEAD94EE38}"/>
              </a:ext>
            </a:extLst>
          </p:cNvPr>
          <p:cNvSpPr txBox="1"/>
          <p:nvPr/>
        </p:nvSpPr>
        <p:spPr>
          <a:xfrm>
            <a:off x="1781176" y="6108335"/>
            <a:ext cx="4410635" cy="923330"/>
          </a:xfrm>
          <a:prstGeom prst="rect">
            <a:avLst/>
          </a:prstGeom>
          <a:noFill/>
        </p:spPr>
        <p:txBody>
          <a:bodyPr wrap="square">
            <a:spAutoFit/>
          </a:bodyPr>
          <a:lstStyle/>
          <a:p>
            <a:pPr algn="l"/>
            <a:r>
              <a:rPr lang="en-GB" dirty="0">
                <a:solidFill>
                  <a:srgbClr val="000A39"/>
                </a:solidFill>
                <a:latin typeface="innocent book" panose="02000503030000020003" pitchFamily="50" charset="0"/>
              </a:rPr>
              <a:t>TONZ; Maersk, Danone, Mercedes-Benz, Microsoft, Nature &amp;Co, Nike, Starbucks, Unilever, Wipro, EDF.</a:t>
            </a:r>
          </a:p>
        </p:txBody>
      </p:sp>
      <p:pic>
        <p:nvPicPr>
          <p:cNvPr id="14" name="Picture 13">
            <a:extLst>
              <a:ext uri="{FF2B5EF4-FFF2-40B4-BE49-F238E27FC236}">
                <a16:creationId xmlns:a16="http://schemas.microsoft.com/office/drawing/2014/main" id="{34B13444-3348-4E3F-8249-42A8AA94B17C}"/>
              </a:ext>
            </a:extLst>
          </p:cNvPr>
          <p:cNvPicPr>
            <a:picLocks noChangeAspect="1"/>
          </p:cNvPicPr>
          <p:nvPr/>
        </p:nvPicPr>
        <p:blipFill>
          <a:blip r:embed="rId6"/>
          <a:stretch>
            <a:fillRect/>
          </a:stretch>
        </p:blipFill>
        <p:spPr>
          <a:xfrm>
            <a:off x="3032141" y="5358787"/>
            <a:ext cx="1908702" cy="692167"/>
          </a:xfrm>
          <a:prstGeom prst="rect">
            <a:avLst/>
          </a:prstGeom>
        </p:spPr>
      </p:pic>
      <p:sp>
        <p:nvSpPr>
          <p:cNvPr id="15" name="Rectangle 14">
            <a:extLst>
              <a:ext uri="{FF2B5EF4-FFF2-40B4-BE49-F238E27FC236}">
                <a16:creationId xmlns:a16="http://schemas.microsoft.com/office/drawing/2014/main" id="{5BC61296-6FBF-4C70-976F-ABCE24598DCB}"/>
              </a:ext>
            </a:extLst>
          </p:cNvPr>
          <p:cNvSpPr/>
          <p:nvPr/>
        </p:nvSpPr>
        <p:spPr bwMode="auto">
          <a:xfrm>
            <a:off x="1781176" y="5301406"/>
            <a:ext cx="4314825" cy="246221"/>
          </a:xfrm>
          <a:prstGeom prst="rect">
            <a:avLst/>
          </a:prstGeom>
          <a:noFill/>
          <a:ln w="9525" cap="flat" cmpd="sng" algn="ctr">
            <a:solidFill>
              <a:srgbClr val="1CE4CC"/>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algn="ctr" eaLnBrk="0" fontAlgn="base" hangingPunct="0">
              <a:spcBef>
                <a:spcPct val="20000"/>
              </a:spcBef>
              <a:spcAft>
                <a:spcPct val="0"/>
              </a:spcAft>
            </a:pPr>
            <a:endParaRPr lang="en-GB" sz="1600">
              <a:latin typeface="Arial" charset="0"/>
              <a:ea typeface="Arial Unicode MS" pitchFamily="34" charset="-128"/>
              <a:cs typeface="Arial Unicode MS" pitchFamily="34" charset="-128"/>
            </a:endParaRPr>
          </a:p>
        </p:txBody>
      </p:sp>
    </p:spTree>
    <p:extLst>
      <p:ext uri="{BB962C8B-B14F-4D97-AF65-F5344CB8AC3E}">
        <p14:creationId xmlns:p14="http://schemas.microsoft.com/office/powerpoint/2010/main" val="121823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53DC10-1461-4826-A8B2-781D09AA71B0}"/>
              </a:ext>
            </a:extLst>
          </p:cNvPr>
          <p:cNvSpPr>
            <a:spLocks noGrp="1"/>
          </p:cNvSpPr>
          <p:nvPr>
            <p:ph type="body" sz="quarter" idx="10"/>
          </p:nvPr>
        </p:nvSpPr>
        <p:spPr/>
        <p:txBody>
          <a:bodyPr>
            <a:normAutofit fontScale="92500" lnSpcReduction="20000"/>
          </a:bodyPr>
          <a:lstStyle/>
          <a:p>
            <a:r>
              <a:rPr lang="en-GB" dirty="0"/>
              <a:t>Climate justice is… </a:t>
            </a:r>
          </a:p>
        </p:txBody>
      </p:sp>
      <p:sp>
        <p:nvSpPr>
          <p:cNvPr id="3" name="Text Placeholder 2">
            <a:extLst>
              <a:ext uri="{FF2B5EF4-FFF2-40B4-BE49-F238E27FC236}">
                <a16:creationId xmlns:a16="http://schemas.microsoft.com/office/drawing/2014/main" id="{02690CA6-C423-450E-9CFD-FC61B4D7C058}"/>
              </a:ext>
            </a:extLst>
          </p:cNvPr>
          <p:cNvSpPr>
            <a:spLocks noGrp="1"/>
          </p:cNvSpPr>
          <p:nvPr>
            <p:ph type="body" sz="quarter" idx="11"/>
          </p:nvPr>
        </p:nvSpPr>
        <p:spPr>
          <a:xfrm>
            <a:off x="1662053" y="836579"/>
            <a:ext cx="8748712" cy="1712002"/>
          </a:xfrm>
        </p:spPr>
        <p:txBody>
          <a:bodyPr>
            <a:normAutofit fontScale="85000" lnSpcReduction="10000"/>
          </a:bodyPr>
          <a:lstStyle/>
          <a:p>
            <a:pPr marL="285750" indent="-285750">
              <a:buFont typeface="Arial" panose="020B0604020202020204" pitchFamily="34" charset="0"/>
              <a:buChar char="•"/>
            </a:pPr>
            <a:r>
              <a:rPr lang="en-GB" dirty="0"/>
              <a:t>Transformative for people and planet (output, outcome, impact) </a:t>
            </a:r>
          </a:p>
          <a:p>
            <a:pPr marL="285750" indent="-285750">
              <a:buFont typeface="Arial" panose="020B0604020202020204" pitchFamily="34" charset="0"/>
              <a:buChar char="•"/>
            </a:pPr>
            <a:r>
              <a:rPr lang="en-GB" dirty="0"/>
              <a:t>Inclusive decision making (context)</a:t>
            </a:r>
          </a:p>
          <a:p>
            <a:pPr marL="285750" indent="-285750">
              <a:buFont typeface="Arial" panose="020B0604020202020204" pitchFamily="34" charset="0"/>
              <a:buChar char="•"/>
            </a:pPr>
            <a:r>
              <a:rPr lang="en-GB" dirty="0"/>
              <a:t>Shares benefits and burdens equitably (collaboration) </a:t>
            </a:r>
          </a:p>
          <a:p>
            <a:pPr marL="285750" indent="-285750">
              <a:buFont typeface="Arial" panose="020B0604020202020204" pitchFamily="34" charset="0"/>
              <a:buChar char="•"/>
            </a:pPr>
            <a:r>
              <a:rPr lang="en-GB" dirty="0"/>
              <a:t>Transparent and accountable (communication) </a:t>
            </a:r>
          </a:p>
          <a:p>
            <a:endParaRPr lang="en-GB" dirty="0"/>
          </a:p>
          <a:p>
            <a:endParaRPr lang="en-GB" dirty="0"/>
          </a:p>
        </p:txBody>
      </p:sp>
      <p:pic>
        <p:nvPicPr>
          <p:cNvPr id="4" name="Picture 3">
            <a:extLst>
              <a:ext uri="{FF2B5EF4-FFF2-40B4-BE49-F238E27FC236}">
                <a16:creationId xmlns:a16="http://schemas.microsoft.com/office/drawing/2014/main" id="{60299CB5-4A3A-B6C7-3988-8CF66A30F16B}"/>
              </a:ext>
            </a:extLst>
          </p:cNvPr>
          <p:cNvPicPr>
            <a:picLocks noChangeAspect="1"/>
          </p:cNvPicPr>
          <p:nvPr/>
        </p:nvPicPr>
        <p:blipFill>
          <a:blip r:embed="rId3"/>
          <a:stretch>
            <a:fillRect/>
          </a:stretch>
        </p:blipFill>
        <p:spPr>
          <a:xfrm>
            <a:off x="2043205" y="2310721"/>
            <a:ext cx="7986409" cy="4468686"/>
          </a:xfrm>
          <a:prstGeom prst="rect">
            <a:avLst/>
          </a:prstGeom>
        </p:spPr>
      </p:pic>
      <p:pic>
        <p:nvPicPr>
          <p:cNvPr id="5" name="Picture 5" descr="A picture containing diagram&#10;&#10;Description automatically generated">
            <a:extLst>
              <a:ext uri="{FF2B5EF4-FFF2-40B4-BE49-F238E27FC236}">
                <a16:creationId xmlns:a16="http://schemas.microsoft.com/office/drawing/2014/main" id="{8E1A3C6D-9076-7F8D-B5A6-D9B271964229}"/>
              </a:ext>
            </a:extLst>
          </p:cNvPr>
          <p:cNvPicPr>
            <a:picLocks noChangeAspect="1"/>
          </p:cNvPicPr>
          <p:nvPr/>
        </p:nvPicPr>
        <p:blipFill>
          <a:blip r:embed="rId4"/>
          <a:stretch>
            <a:fillRect/>
          </a:stretch>
        </p:blipFill>
        <p:spPr>
          <a:xfrm>
            <a:off x="9582091" y="1111556"/>
            <a:ext cx="828675" cy="581025"/>
          </a:xfrm>
          <a:prstGeom prst="rect">
            <a:avLst/>
          </a:prstGeom>
        </p:spPr>
      </p:pic>
    </p:spTree>
    <p:extLst>
      <p:ext uri="{BB962C8B-B14F-4D97-AF65-F5344CB8AC3E}">
        <p14:creationId xmlns:p14="http://schemas.microsoft.com/office/powerpoint/2010/main" val="3926924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16A066-C22C-404E-2934-CC7C68D44ABA}"/>
              </a:ext>
            </a:extLst>
          </p:cNvPr>
          <p:cNvSpPr>
            <a:spLocks noGrp="1"/>
          </p:cNvSpPr>
          <p:nvPr>
            <p:ph type="body" sz="quarter" idx="10"/>
          </p:nvPr>
        </p:nvSpPr>
        <p:spPr/>
        <p:txBody>
          <a:bodyPr vert="horz" lIns="91440" tIns="45720" rIns="91440" bIns="45720" rtlCol="0" anchor="t">
            <a:normAutofit fontScale="92500" lnSpcReduction="20000"/>
          </a:bodyPr>
          <a:lstStyle/>
          <a:p>
            <a:r>
              <a:rPr lang="en-US" dirty="0">
                <a:latin typeface="innocent headline bold"/>
              </a:rPr>
              <a:t>Manage impacts</a:t>
            </a:r>
            <a:endParaRPr lang="en-US" dirty="0"/>
          </a:p>
        </p:txBody>
      </p:sp>
      <p:pic>
        <p:nvPicPr>
          <p:cNvPr id="5" name="Picture 6">
            <a:extLst>
              <a:ext uri="{FF2B5EF4-FFF2-40B4-BE49-F238E27FC236}">
                <a16:creationId xmlns:a16="http://schemas.microsoft.com/office/drawing/2014/main" id="{E2D77332-E448-D150-A9B3-D13E4D09F5D3}"/>
              </a:ext>
            </a:extLst>
          </p:cNvPr>
          <p:cNvPicPr>
            <a:picLocks noChangeAspect="1"/>
          </p:cNvPicPr>
          <p:nvPr/>
        </p:nvPicPr>
        <p:blipFill>
          <a:blip r:embed="rId3"/>
          <a:stretch>
            <a:fillRect/>
          </a:stretch>
        </p:blipFill>
        <p:spPr>
          <a:xfrm>
            <a:off x="2020019" y="1561310"/>
            <a:ext cx="2743200" cy="2731770"/>
          </a:xfrm>
          <a:prstGeom prst="rect">
            <a:avLst/>
          </a:prstGeom>
        </p:spPr>
      </p:pic>
      <p:pic>
        <p:nvPicPr>
          <p:cNvPr id="6" name="Picture 6" descr="Icon&#10;&#10;Description automatically generated">
            <a:extLst>
              <a:ext uri="{FF2B5EF4-FFF2-40B4-BE49-F238E27FC236}">
                <a16:creationId xmlns:a16="http://schemas.microsoft.com/office/drawing/2014/main" id="{C0F61472-2EA2-A625-CAE8-C9B658B49220}"/>
              </a:ext>
            </a:extLst>
          </p:cNvPr>
          <p:cNvPicPr>
            <a:picLocks noChangeAspect="1"/>
          </p:cNvPicPr>
          <p:nvPr/>
        </p:nvPicPr>
        <p:blipFill>
          <a:blip r:embed="rId4"/>
          <a:stretch>
            <a:fillRect/>
          </a:stretch>
        </p:blipFill>
        <p:spPr>
          <a:xfrm>
            <a:off x="5262114" y="1912067"/>
            <a:ext cx="2042531" cy="2042531"/>
          </a:xfrm>
          <a:prstGeom prst="rect">
            <a:avLst/>
          </a:prstGeom>
        </p:spPr>
      </p:pic>
      <p:pic>
        <p:nvPicPr>
          <p:cNvPr id="7" name="Picture 7" descr="Icon&#10;&#10;Description automatically generated">
            <a:extLst>
              <a:ext uri="{FF2B5EF4-FFF2-40B4-BE49-F238E27FC236}">
                <a16:creationId xmlns:a16="http://schemas.microsoft.com/office/drawing/2014/main" id="{D8B510EA-75E3-91B0-CD2B-062E7BCAE4F7}"/>
              </a:ext>
            </a:extLst>
          </p:cNvPr>
          <p:cNvPicPr>
            <a:picLocks noChangeAspect="1"/>
          </p:cNvPicPr>
          <p:nvPr/>
        </p:nvPicPr>
        <p:blipFill>
          <a:blip r:embed="rId5"/>
          <a:stretch>
            <a:fillRect/>
          </a:stretch>
        </p:blipFill>
        <p:spPr>
          <a:xfrm>
            <a:off x="7799718" y="1587770"/>
            <a:ext cx="2383767" cy="2383767"/>
          </a:xfrm>
          <a:prstGeom prst="rect">
            <a:avLst/>
          </a:prstGeom>
        </p:spPr>
      </p:pic>
      <p:sp>
        <p:nvSpPr>
          <p:cNvPr id="4" name="TextBox 3">
            <a:extLst>
              <a:ext uri="{FF2B5EF4-FFF2-40B4-BE49-F238E27FC236}">
                <a16:creationId xmlns:a16="http://schemas.microsoft.com/office/drawing/2014/main" id="{BCE71613-2BFB-8BCF-82F5-A4DF03458FE3}"/>
              </a:ext>
            </a:extLst>
          </p:cNvPr>
          <p:cNvSpPr txBox="1"/>
          <p:nvPr/>
        </p:nvSpPr>
        <p:spPr>
          <a:xfrm>
            <a:off x="2633548" y="3967046"/>
            <a:ext cx="1516565" cy="646331"/>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Risk assessments</a:t>
            </a:r>
          </a:p>
        </p:txBody>
      </p:sp>
      <p:sp>
        <p:nvSpPr>
          <p:cNvPr id="8" name="TextBox 7">
            <a:extLst>
              <a:ext uri="{FF2B5EF4-FFF2-40B4-BE49-F238E27FC236}">
                <a16:creationId xmlns:a16="http://schemas.microsoft.com/office/drawing/2014/main" id="{1FCEB5DF-5092-0EBB-46C1-5542B52BFEC4}"/>
              </a:ext>
            </a:extLst>
          </p:cNvPr>
          <p:cNvSpPr txBox="1"/>
          <p:nvPr/>
        </p:nvSpPr>
        <p:spPr>
          <a:xfrm>
            <a:off x="5532865" y="3967046"/>
            <a:ext cx="1516565" cy="646331"/>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Responsible exit policy?</a:t>
            </a:r>
          </a:p>
        </p:txBody>
      </p:sp>
      <p:sp>
        <p:nvSpPr>
          <p:cNvPr id="9" name="TextBox 8">
            <a:extLst>
              <a:ext uri="{FF2B5EF4-FFF2-40B4-BE49-F238E27FC236}">
                <a16:creationId xmlns:a16="http://schemas.microsoft.com/office/drawing/2014/main" id="{7B5A20CC-28DC-709E-D425-51EDAE138BB0}"/>
              </a:ext>
            </a:extLst>
          </p:cNvPr>
          <p:cNvSpPr txBox="1"/>
          <p:nvPr/>
        </p:nvSpPr>
        <p:spPr>
          <a:xfrm>
            <a:off x="8153401" y="3967046"/>
            <a:ext cx="1683833" cy="646331"/>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Sourcing standards scope</a:t>
            </a:r>
          </a:p>
        </p:txBody>
      </p:sp>
    </p:spTree>
    <p:extLst>
      <p:ext uri="{BB962C8B-B14F-4D97-AF65-F5344CB8AC3E}">
        <p14:creationId xmlns:p14="http://schemas.microsoft.com/office/powerpoint/2010/main" val="4160993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FF3C89-EA07-E53E-773A-B73740D9E75D}"/>
              </a:ext>
            </a:extLst>
          </p:cNvPr>
          <p:cNvSpPr>
            <a:spLocks noGrp="1"/>
          </p:cNvSpPr>
          <p:nvPr>
            <p:ph type="body" sz="quarter" idx="10"/>
          </p:nvPr>
        </p:nvSpPr>
        <p:spPr/>
        <p:txBody>
          <a:bodyPr vert="horz" lIns="91440" tIns="45720" rIns="91440" bIns="45720" rtlCol="0" anchor="t">
            <a:normAutofit fontScale="92500" lnSpcReduction="20000"/>
          </a:bodyPr>
          <a:lstStyle/>
          <a:p>
            <a:r>
              <a:rPr lang="en-GB" dirty="0">
                <a:latin typeface="innocent headline bold"/>
              </a:rPr>
              <a:t>Responsible adaptation </a:t>
            </a:r>
          </a:p>
        </p:txBody>
      </p:sp>
      <p:pic>
        <p:nvPicPr>
          <p:cNvPr id="6" name="EL Logo Transparant Background (Large).png" descr="EL Logo Transparant Background (Large).png">
            <a:extLst>
              <a:ext uri="{FF2B5EF4-FFF2-40B4-BE49-F238E27FC236}">
                <a16:creationId xmlns:a16="http://schemas.microsoft.com/office/drawing/2014/main" id="{30F08AF8-CD7B-7B6B-F776-55A28C44F4CA}"/>
              </a:ext>
            </a:extLst>
          </p:cNvPr>
          <p:cNvPicPr>
            <a:picLocks noChangeAspect="1"/>
          </p:cNvPicPr>
          <p:nvPr/>
        </p:nvPicPr>
        <p:blipFill rotWithShape="1">
          <a:blip r:embed="rId3"/>
          <a:srcRect l="2103" t="16332" r="7107" b="22031"/>
          <a:stretch/>
        </p:blipFill>
        <p:spPr>
          <a:xfrm>
            <a:off x="4095811" y="1256292"/>
            <a:ext cx="2589843" cy="1758224"/>
          </a:xfrm>
          <a:prstGeom prst="rect">
            <a:avLst/>
          </a:prstGeom>
          <a:ln w="12700">
            <a:miter lim="400000"/>
          </a:ln>
        </p:spPr>
      </p:pic>
      <p:pic>
        <p:nvPicPr>
          <p:cNvPr id="11" name="Picture 10">
            <a:extLst>
              <a:ext uri="{FF2B5EF4-FFF2-40B4-BE49-F238E27FC236}">
                <a16:creationId xmlns:a16="http://schemas.microsoft.com/office/drawing/2014/main" id="{0BC4C99C-22B7-C6F2-05C2-AE820852972B}"/>
              </a:ext>
            </a:extLst>
          </p:cNvPr>
          <p:cNvPicPr>
            <a:picLocks noChangeAspect="1"/>
          </p:cNvPicPr>
          <p:nvPr/>
        </p:nvPicPr>
        <p:blipFill>
          <a:blip r:embed="rId4"/>
          <a:stretch>
            <a:fillRect/>
          </a:stretch>
        </p:blipFill>
        <p:spPr>
          <a:xfrm>
            <a:off x="7066298" y="1256292"/>
            <a:ext cx="3446059" cy="1830816"/>
          </a:xfrm>
          <a:prstGeom prst="rect">
            <a:avLst/>
          </a:prstGeom>
        </p:spPr>
      </p:pic>
      <p:pic>
        <p:nvPicPr>
          <p:cNvPr id="12" name="Picture 11" descr="A picture containing shape&#10;&#10;Description automatically generated">
            <a:extLst>
              <a:ext uri="{FF2B5EF4-FFF2-40B4-BE49-F238E27FC236}">
                <a16:creationId xmlns:a16="http://schemas.microsoft.com/office/drawing/2014/main" id="{98B7B3B6-80A6-1A89-E2D7-C7B81D2F08D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6084" r="24824" b="18881"/>
          <a:stretch/>
        </p:blipFill>
        <p:spPr>
          <a:xfrm>
            <a:off x="1285629" y="1256293"/>
            <a:ext cx="2429539" cy="1836895"/>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65F2B280-43B3-2C06-5DDE-AD7E74EC4215}"/>
              </a:ext>
            </a:extLst>
          </p:cNvPr>
          <p:cNvPicPr>
            <a:picLocks noChangeAspect="1"/>
          </p:cNvPicPr>
          <p:nvPr/>
        </p:nvPicPr>
        <p:blipFill rotWithShape="1">
          <a:blip r:embed="rId6"/>
          <a:srcRect l="2233" r="2564"/>
          <a:stretch/>
        </p:blipFill>
        <p:spPr>
          <a:xfrm>
            <a:off x="3640894" y="4232151"/>
            <a:ext cx="4922195" cy="2075480"/>
          </a:xfrm>
          <a:prstGeom prst="rect">
            <a:avLst/>
          </a:prstGeom>
        </p:spPr>
      </p:pic>
      <p:sp>
        <p:nvSpPr>
          <p:cNvPr id="4" name="TextBox 3">
            <a:extLst>
              <a:ext uri="{FF2B5EF4-FFF2-40B4-BE49-F238E27FC236}">
                <a16:creationId xmlns:a16="http://schemas.microsoft.com/office/drawing/2014/main" id="{AD8002C3-2011-97B3-33F7-14DF04B83014}"/>
              </a:ext>
            </a:extLst>
          </p:cNvPr>
          <p:cNvSpPr txBox="1"/>
          <p:nvPr/>
        </p:nvSpPr>
        <p:spPr>
          <a:xfrm>
            <a:off x="4529256" y="6420313"/>
            <a:ext cx="3133491" cy="369332"/>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Gold standard carbon credits</a:t>
            </a:r>
          </a:p>
        </p:txBody>
      </p:sp>
      <p:sp>
        <p:nvSpPr>
          <p:cNvPr id="7" name="TextBox 6">
            <a:extLst>
              <a:ext uri="{FF2B5EF4-FFF2-40B4-BE49-F238E27FC236}">
                <a16:creationId xmlns:a16="http://schemas.microsoft.com/office/drawing/2014/main" id="{A37FCD3E-84AC-115F-E28F-4EFC9508630B}"/>
              </a:ext>
            </a:extLst>
          </p:cNvPr>
          <p:cNvSpPr txBox="1"/>
          <p:nvPr/>
        </p:nvSpPr>
        <p:spPr>
          <a:xfrm>
            <a:off x="1657817" y="3256156"/>
            <a:ext cx="2060187" cy="646331"/>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Farmer Innovation Fund</a:t>
            </a:r>
          </a:p>
        </p:txBody>
      </p:sp>
      <p:sp>
        <p:nvSpPr>
          <p:cNvPr id="14" name="TextBox 13">
            <a:extLst>
              <a:ext uri="{FF2B5EF4-FFF2-40B4-BE49-F238E27FC236}">
                <a16:creationId xmlns:a16="http://schemas.microsoft.com/office/drawing/2014/main" id="{2BE6EC52-FB72-D284-F75C-050BD577AD66}"/>
              </a:ext>
            </a:extLst>
          </p:cNvPr>
          <p:cNvSpPr txBox="1"/>
          <p:nvPr/>
        </p:nvSpPr>
        <p:spPr>
          <a:xfrm>
            <a:off x="4459559" y="3256155"/>
            <a:ext cx="2102004" cy="92333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Business development training</a:t>
            </a:r>
          </a:p>
        </p:txBody>
      </p:sp>
      <p:sp>
        <p:nvSpPr>
          <p:cNvPr id="15" name="TextBox 14">
            <a:extLst>
              <a:ext uri="{FF2B5EF4-FFF2-40B4-BE49-F238E27FC236}">
                <a16:creationId xmlns:a16="http://schemas.microsoft.com/office/drawing/2014/main" id="{F731271C-4052-64E6-1F6B-8444C61AC38D}"/>
              </a:ext>
            </a:extLst>
          </p:cNvPr>
          <p:cNvSpPr txBox="1"/>
          <p:nvPr/>
        </p:nvSpPr>
        <p:spPr>
          <a:xfrm>
            <a:off x="7818864" y="3256156"/>
            <a:ext cx="2102004" cy="646331"/>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Advocacy with </a:t>
            </a:r>
            <a:br>
              <a:rPr lang="en-US" dirty="0">
                <a:latin typeface="innocent book Book"/>
                <a:ea typeface="Arial Unicode MS"/>
                <a:cs typeface="Arial Unicode MS"/>
              </a:rPr>
            </a:br>
            <a:r>
              <a:rPr lang="en-US" dirty="0">
                <a:latin typeface="innocent book Book"/>
                <a:ea typeface="Arial Unicode MS"/>
                <a:cs typeface="Arial Unicode MS"/>
              </a:rPr>
              <a:t>other actors</a:t>
            </a:r>
          </a:p>
        </p:txBody>
      </p:sp>
    </p:spTree>
    <p:extLst>
      <p:ext uri="{BB962C8B-B14F-4D97-AF65-F5344CB8AC3E}">
        <p14:creationId xmlns:p14="http://schemas.microsoft.com/office/powerpoint/2010/main" val="3446419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2B0B10-7F1F-92A3-5FE7-9030873E19C5}"/>
              </a:ext>
            </a:extLst>
          </p:cNvPr>
          <p:cNvSpPr>
            <a:spLocks noGrp="1"/>
          </p:cNvSpPr>
          <p:nvPr>
            <p:ph type="body" sz="quarter" idx="10"/>
          </p:nvPr>
        </p:nvSpPr>
        <p:spPr/>
        <p:txBody>
          <a:bodyPr vert="horz" lIns="91440" tIns="45720" rIns="91440" bIns="45720" rtlCol="0" anchor="t">
            <a:normAutofit fontScale="92500" lnSpcReduction="20000"/>
          </a:bodyPr>
          <a:lstStyle/>
          <a:p>
            <a:r>
              <a:rPr lang="en-US" dirty="0">
                <a:latin typeface="innocent headline bold"/>
              </a:rPr>
              <a:t>What next?</a:t>
            </a:r>
            <a:endParaRPr lang="en-US" dirty="0"/>
          </a:p>
        </p:txBody>
      </p:sp>
      <p:pic>
        <p:nvPicPr>
          <p:cNvPr id="4" name="Picture 4" descr="A picture containing text, vector graphics, queen&#10;&#10;Description automatically generated">
            <a:extLst>
              <a:ext uri="{FF2B5EF4-FFF2-40B4-BE49-F238E27FC236}">
                <a16:creationId xmlns:a16="http://schemas.microsoft.com/office/drawing/2014/main" id="{B5866AB3-4D78-F2BA-0E13-98BD86885665}"/>
              </a:ext>
            </a:extLst>
          </p:cNvPr>
          <p:cNvPicPr>
            <a:picLocks noChangeAspect="1"/>
          </p:cNvPicPr>
          <p:nvPr/>
        </p:nvPicPr>
        <p:blipFill>
          <a:blip r:embed="rId2"/>
          <a:stretch>
            <a:fillRect/>
          </a:stretch>
        </p:blipFill>
        <p:spPr>
          <a:xfrm>
            <a:off x="2633548" y="1878423"/>
            <a:ext cx="5726151" cy="3937494"/>
          </a:xfrm>
          <a:prstGeom prst="rect">
            <a:avLst/>
          </a:prstGeom>
        </p:spPr>
      </p:pic>
      <p:sp>
        <p:nvSpPr>
          <p:cNvPr id="6" name="TextBox 5">
            <a:extLst>
              <a:ext uri="{FF2B5EF4-FFF2-40B4-BE49-F238E27FC236}">
                <a16:creationId xmlns:a16="http://schemas.microsoft.com/office/drawing/2014/main" id="{3FEDB5E9-8A49-048E-199A-382D1B17C40F}"/>
              </a:ext>
            </a:extLst>
          </p:cNvPr>
          <p:cNvSpPr txBox="1"/>
          <p:nvPr/>
        </p:nvSpPr>
        <p:spPr>
          <a:xfrm>
            <a:off x="8348549" y="1541655"/>
            <a:ext cx="2060187" cy="369332"/>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Set governance</a:t>
            </a:r>
          </a:p>
        </p:txBody>
      </p:sp>
      <p:sp>
        <p:nvSpPr>
          <p:cNvPr id="7" name="TextBox 6">
            <a:extLst>
              <a:ext uri="{FF2B5EF4-FFF2-40B4-BE49-F238E27FC236}">
                <a16:creationId xmlns:a16="http://schemas.microsoft.com/office/drawing/2014/main" id="{E9AA039E-7D39-BD16-DBFE-5E8BD9665E2B}"/>
              </a:ext>
            </a:extLst>
          </p:cNvPr>
          <p:cNvSpPr txBox="1"/>
          <p:nvPr/>
        </p:nvSpPr>
        <p:spPr>
          <a:xfrm>
            <a:off x="1657817" y="1541655"/>
            <a:ext cx="2060187" cy="369332"/>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Set aspirations</a:t>
            </a:r>
          </a:p>
        </p:txBody>
      </p:sp>
      <p:sp>
        <p:nvSpPr>
          <p:cNvPr id="8" name="TextBox 7">
            <a:extLst>
              <a:ext uri="{FF2B5EF4-FFF2-40B4-BE49-F238E27FC236}">
                <a16:creationId xmlns:a16="http://schemas.microsoft.com/office/drawing/2014/main" id="{4F46E53C-7079-AEA8-5C2D-C4A2F7690B49}"/>
              </a:ext>
            </a:extLst>
          </p:cNvPr>
          <p:cNvSpPr txBox="1"/>
          <p:nvPr/>
        </p:nvSpPr>
        <p:spPr>
          <a:xfrm>
            <a:off x="1657817" y="5472460"/>
            <a:ext cx="2060187" cy="369332"/>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Keep learning</a:t>
            </a:r>
          </a:p>
        </p:txBody>
      </p:sp>
      <p:sp>
        <p:nvSpPr>
          <p:cNvPr id="9" name="TextBox 8">
            <a:extLst>
              <a:ext uri="{FF2B5EF4-FFF2-40B4-BE49-F238E27FC236}">
                <a16:creationId xmlns:a16="http://schemas.microsoft.com/office/drawing/2014/main" id="{74D50A5F-A013-2658-EA1A-E67B0D57108F}"/>
              </a:ext>
            </a:extLst>
          </p:cNvPr>
          <p:cNvSpPr txBox="1"/>
          <p:nvPr/>
        </p:nvSpPr>
        <p:spPr>
          <a:xfrm>
            <a:off x="8348549" y="5472460"/>
            <a:ext cx="2060187" cy="369332"/>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innocent book Book"/>
                <a:ea typeface="Arial Unicode MS"/>
                <a:cs typeface="Arial Unicode MS"/>
              </a:rPr>
              <a:t>Keep improving</a:t>
            </a:r>
          </a:p>
        </p:txBody>
      </p:sp>
    </p:spTree>
    <p:extLst>
      <p:ext uri="{BB962C8B-B14F-4D97-AF65-F5344CB8AC3E}">
        <p14:creationId xmlns:p14="http://schemas.microsoft.com/office/powerpoint/2010/main" val="4247937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145988-0024-5BA6-6313-8A2266898F1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06776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054DAD-EBD4-5839-0446-64DE9A18C9B7}"/>
              </a:ext>
            </a:extLst>
          </p:cNvPr>
          <p:cNvPicPr>
            <a:picLocks noChangeAspect="1"/>
          </p:cNvPicPr>
          <p:nvPr/>
        </p:nvPicPr>
        <p:blipFill>
          <a:blip r:embed="rId2"/>
          <a:stretch>
            <a:fillRect/>
          </a:stretch>
        </p:blipFill>
        <p:spPr>
          <a:xfrm>
            <a:off x="1549903" y="0"/>
            <a:ext cx="9092193" cy="6858000"/>
          </a:xfrm>
          <a:prstGeom prst="rect">
            <a:avLst/>
          </a:prstGeom>
        </p:spPr>
      </p:pic>
    </p:spTree>
    <p:extLst>
      <p:ext uri="{BB962C8B-B14F-4D97-AF65-F5344CB8AC3E}">
        <p14:creationId xmlns:p14="http://schemas.microsoft.com/office/powerpoint/2010/main" val="4163371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17BFDA-C918-A7B5-2510-536BD575EBB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24703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4A52D6-21AC-ADC8-1CC2-19D990139D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42949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87961-D002-1E61-15F9-3C92CC401F5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06644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63EC4D-1D18-D06B-3BB0-F35E150CFBF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22160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E125A0-41E4-F89A-1422-4C00C6CAD7A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74518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B4119A-5860-C35A-DBBC-9E938FC111F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51058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5E22D4-F854-CEE0-5DE5-5BC801209F4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06712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1C5BEA-2D77-7362-1BC5-657468FEA15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07536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7AC4F8-3480-154E-D0D7-065445BC745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66102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47AB06-5C1B-E342-9553-94FFF2DEDE1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3684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D05AFB-EE48-2014-883E-9FD2C68C677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04553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ECB032-8797-981F-5B71-C2F551F0A12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93646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580CD4-835E-C15D-E9A3-36FFE47AE84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388102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1FACED-1E78-B8ED-0A3E-4446E9B111A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01542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B97354-2489-FC21-5C0A-D9AD62DE11B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86625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B66C31-9454-51AD-1622-52313982357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52241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35EBD4-D77A-F225-CBDD-C31B52FA7E9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01571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620B72-AA75-C8B6-928D-F546B7718B4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72682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E76D3D-B0A2-6B34-ADDF-1BDA2062D59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76474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1159B3-8ADF-D15F-708B-FDFBC8178D9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90304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C91CFB-F117-2F21-B305-D6EDAEB8338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93358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FC0E62-EBFF-1CFD-4DCC-47155BDCBF8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467756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D21472-BDAB-30DE-58EA-9C231755390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466374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E0ACD1-616B-135A-5266-A4BCEE1A052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248001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70026-7882-E029-4A45-B318ABCF62F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93349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FF64C3-241B-982C-D81C-D854099ECBE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29558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81881-8722-1EA3-31F6-B4CCB92BDE1E}"/>
              </a:ext>
            </a:extLst>
          </p:cNvPr>
          <p:cNvSpPr>
            <a:spLocks noGrp="1"/>
          </p:cNvSpPr>
          <p:nvPr>
            <p:ph type="title"/>
          </p:nvPr>
        </p:nvSpPr>
        <p:spPr/>
        <p:txBody>
          <a:bodyPr/>
          <a:lstStyle/>
          <a:p>
            <a:r>
              <a:rPr lang="en-GB" dirty="0"/>
              <a:t>Q&amp;A</a:t>
            </a:r>
          </a:p>
        </p:txBody>
      </p:sp>
      <p:sp>
        <p:nvSpPr>
          <p:cNvPr id="3" name="Content Placeholder 2">
            <a:extLst>
              <a:ext uri="{FF2B5EF4-FFF2-40B4-BE49-F238E27FC236}">
                <a16:creationId xmlns:a16="http://schemas.microsoft.com/office/drawing/2014/main" id="{FE7DEB99-FBD3-2A6D-A253-F452E28015EA}"/>
              </a:ext>
            </a:extLst>
          </p:cNvPr>
          <p:cNvSpPr>
            <a:spLocks noGrp="1"/>
          </p:cNvSpPr>
          <p:nvPr>
            <p:ph idx="1"/>
          </p:nvPr>
        </p:nvSpPr>
        <p:spPr/>
        <p:txBody>
          <a:bodyPr>
            <a:normAutofit fontScale="92500"/>
          </a:bodyPr>
          <a:lstStyle/>
          <a:p>
            <a:r>
              <a:rPr lang="en-GB" dirty="0"/>
              <a:t>Member expressed a wish for access to DPS’ methodology</a:t>
            </a:r>
          </a:p>
          <a:p>
            <a:r>
              <a:rPr lang="en-GB" dirty="0"/>
              <a:t>DPS will update presentation and circulate. Happy to share data gathering form.  Have since changed methodology to include </a:t>
            </a:r>
            <a:r>
              <a:rPr lang="en-GB" dirty="0" err="1"/>
              <a:t>Sedex</a:t>
            </a:r>
            <a:r>
              <a:rPr lang="en-GB" dirty="0"/>
              <a:t> Radar, WWF Water Filter</a:t>
            </a:r>
          </a:p>
          <a:p>
            <a:r>
              <a:rPr lang="en-GB" dirty="0"/>
              <a:t>Member enquired into the balance of qualitative vs anecdotal data collected in DPS assessment.</a:t>
            </a:r>
          </a:p>
          <a:p>
            <a:r>
              <a:rPr lang="en-GB" dirty="0"/>
              <a:t>DPS – more qualitative in trial, but has since become more quantitative. </a:t>
            </a:r>
          </a:p>
          <a:p>
            <a:r>
              <a:rPr lang="en-GB" dirty="0"/>
              <a:t>Notes for future meetings; extend session time, focus theme – some ideas around nature-related financial disclosures &amp; responsible exit strategies.  </a:t>
            </a:r>
          </a:p>
          <a:p>
            <a:r>
              <a:rPr lang="en-GB" dirty="0"/>
              <a:t>AP – FNET to circulate survey and next meeting date for diary. </a:t>
            </a:r>
          </a:p>
        </p:txBody>
      </p:sp>
    </p:spTree>
    <p:extLst>
      <p:ext uri="{BB962C8B-B14F-4D97-AF65-F5344CB8AC3E}">
        <p14:creationId xmlns:p14="http://schemas.microsoft.com/office/powerpoint/2010/main" val="2261150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A1E9CE4421D64FB585ADBD490956FB" ma:contentTypeVersion="2" ma:contentTypeDescription="Create a new document." ma:contentTypeScope="" ma:versionID="0c2f3c8906f58aefda9248bd36b12ee9">
  <xsd:schema xmlns:xsd="http://www.w3.org/2001/XMLSchema" xmlns:xs="http://www.w3.org/2001/XMLSchema" xmlns:p="http://schemas.microsoft.com/office/2006/metadata/properties" xmlns:ns2="1afa36d2-8366-490c-8e5c-092acf3aa9ee" targetNamespace="http://schemas.microsoft.com/office/2006/metadata/properties" ma:root="true" ma:fieldsID="6fc6030e3d70cb233978c44c6857fd70" ns2:_="">
    <xsd:import namespace="1afa36d2-8366-490c-8e5c-092acf3aa9e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fa36d2-8366-490c-8e5c-092acf3aa9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97C103-75D9-42D4-85AB-8F2B7FDB02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fa36d2-8366-490c-8e5c-092acf3aa9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A7CB84-73B9-4B2F-9308-E38B85EBF84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8286846-1E5C-4E0D-97C3-D0490C027D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129</TotalTime>
  <Words>1381</Words>
  <Application>Microsoft Office PowerPoint</Application>
  <PresentationFormat>Widescreen</PresentationFormat>
  <Paragraphs>148</Paragraphs>
  <Slides>45</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Calibri Light</vt:lpstr>
      <vt:lpstr>innocent book</vt:lpstr>
      <vt:lpstr>innocent book Book</vt:lpstr>
      <vt:lpstr>innocent headline bold</vt:lpstr>
      <vt:lpstr>Office Theme</vt:lpstr>
      <vt:lpstr>PowerPoint Presentation</vt:lpstr>
      <vt:lpstr>PowerPoint Presentation</vt:lpstr>
      <vt:lpstr>PowerPoint Presentation</vt:lpstr>
      <vt:lpstr>PowerPoint Presentation</vt:lpstr>
      <vt:lpstr>PowerPoint Presentation</vt:lpstr>
      <vt:lpstr>Q&amp;A</vt:lpstr>
      <vt:lpstr>FNET climate change working group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CLIMATE CHANGE WORKING GROUP</dc:title>
  <dc:creator>Williams, Paul</dc:creator>
  <cp:lastModifiedBy>Suzanne</cp:lastModifiedBy>
  <cp:revision>21</cp:revision>
  <dcterms:created xsi:type="dcterms:W3CDTF">2022-04-27T15:29:04Z</dcterms:created>
  <dcterms:modified xsi:type="dcterms:W3CDTF">2022-07-25T09:26:23Z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0x01010005A1E9CE4421D64FB585ADBD490956FB</vt:lpwstr>
  </property>
</Properties>
</file>